
<file path=[Content_Types].xml><?xml version="1.0" encoding="utf-8"?>
<Types xmlns="http://schemas.openxmlformats.org/package/2006/content-types">
  <Default Extension="docx" ContentType="application/vnd.openxmlformats-officedocument.wordprocessingml.document"/>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omments/modernComment_14A_614CE927.xml" ContentType="application/vnd.ms-powerpoint.comment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5" r:id="rId4"/>
    <p:sldMasterId id="2147483648" r:id="rId5"/>
  </p:sldMasterIdLst>
  <p:notesMasterIdLst>
    <p:notesMasterId r:id="rId37"/>
  </p:notesMasterIdLst>
  <p:sldIdLst>
    <p:sldId id="256" r:id="rId6"/>
    <p:sldId id="314" r:id="rId7"/>
    <p:sldId id="258" r:id="rId8"/>
    <p:sldId id="315" r:id="rId9"/>
    <p:sldId id="276" r:id="rId10"/>
    <p:sldId id="277" r:id="rId11"/>
    <p:sldId id="279" r:id="rId12"/>
    <p:sldId id="326" r:id="rId13"/>
    <p:sldId id="280" r:id="rId14"/>
    <p:sldId id="281" r:id="rId15"/>
    <p:sldId id="282" r:id="rId16"/>
    <p:sldId id="316" r:id="rId17"/>
    <p:sldId id="284" r:id="rId18"/>
    <p:sldId id="285" r:id="rId19"/>
    <p:sldId id="317" r:id="rId20"/>
    <p:sldId id="287" r:id="rId21"/>
    <p:sldId id="327" r:id="rId22"/>
    <p:sldId id="290" r:id="rId23"/>
    <p:sldId id="319" r:id="rId24"/>
    <p:sldId id="320" r:id="rId25"/>
    <p:sldId id="328" r:id="rId26"/>
    <p:sldId id="323" r:id="rId27"/>
    <p:sldId id="325" r:id="rId28"/>
    <p:sldId id="318" r:id="rId29"/>
    <p:sldId id="293" r:id="rId30"/>
    <p:sldId id="330" r:id="rId31"/>
    <p:sldId id="297" r:id="rId32"/>
    <p:sldId id="329" r:id="rId33"/>
    <p:sldId id="295" r:id="rId34"/>
    <p:sldId id="267" r:id="rId35"/>
    <p:sldId id="268"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23DC85D-A18D-B2A6-AD3E-076195529F93}" name="Janice Magno" initials="JM" userId="S::jmagno@health.nyc.gov::9284eded-e948-4a5d-8658-167b702ef5ca" providerId="AD"/>
  <p188:author id="{78320267-0403-A8DA-57FB-59A760276E8E}" name="Dominique Gabriel" initials="DG" userId="S::rgabriel1@health.nyc.gov::e66dc99c-466a-466c-aa76-a1af41bd12c9" providerId="AD"/>
  <p188:author id="{AC715473-F054-C990-4C3A-3604DEF5DCF8}" name="Matthew Gannon" initials="MG" userId="S::mgannon@health.nyc.gov::46ad8264-62a4-40b2-bc88-d80dddd7a901"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976D2"/>
    <a:srgbClr val="404040"/>
    <a:srgbClr val="004A7D"/>
    <a:srgbClr val="00C7FF"/>
    <a:srgbClr val="FFC10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9B8AAF9-131D-1B91-EADC-3D57DAD90504}" v="1" dt="2024-02-07T20:45:17.01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4" d="100"/>
          <a:sy n="104" d="100"/>
        </p:scale>
        <p:origin x="114"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viewProps" Target="viewProps.xml"/><Relationship Id="rId21" Type="http://schemas.openxmlformats.org/officeDocument/2006/relationships/slide" Target="slides/slide16.xml"/><Relationship Id="rId34" Type="http://schemas.openxmlformats.org/officeDocument/2006/relationships/slide" Target="slides/slide29.xml"/><Relationship Id="rId42" Type="http://schemas.microsoft.com/office/2015/10/relationships/revisionInfo" Target="revisionInfo.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microsoft.com/office/2018/10/relationships/authors" Target="authors.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presProps" Target="presProps.xml"/></Relationships>
</file>

<file path=ppt/comments/modernComment_14A_614CE927.xml><?xml version="1.0" encoding="utf-8"?>
<p188:cmLst xmlns:a="http://schemas.openxmlformats.org/drawingml/2006/main" xmlns:r="http://schemas.openxmlformats.org/officeDocument/2006/relationships" xmlns:p188="http://schemas.microsoft.com/office/powerpoint/2018/8/main">
  <p188:cm id="{57F77835-9F43-4EC8-B8AB-CE94803BBE8C}" authorId="{78320267-0403-A8DA-57FB-59A760276E8E}" status="resolved" created="2023-09-12T20:39:59.107" complete="100000">
    <pc:sldMkLst xmlns:pc="http://schemas.microsoft.com/office/powerpoint/2013/main/command">
      <pc:docMk/>
      <pc:sldMk cId="499207269" sldId="288"/>
    </pc:sldMkLst>
    <p188:replyLst>
      <p188:reply id="{A9BE52BD-D311-4439-80EB-6AFA5D1A412A}" authorId="{723DC85D-A18D-B2A6-AD3E-076195529F93}" created="2023-09-20T21:22:53.845">
        <p188:txBody>
          <a:bodyPr/>
          <a:lstStyle/>
          <a:p>
            <a:r>
              <a:rPr lang="en-US"/>
              <a:t>should there be 10 logos? there's only 9</a:t>
            </a:r>
          </a:p>
        </p188:txBody>
      </p188:reply>
      <p188:reply id="{6373B46C-7721-4E0C-9173-DE2CF60056A4}" authorId="{AC715473-F054-C990-4C3A-3604DEF5DCF8}" created="2023-09-29T12:50:30.210">
        <p188:txBody>
          <a:bodyPr/>
          <a:lstStyle/>
          <a:p>
            <a:r>
              <a:rPr lang="en-US"/>
              <a:t>10 now</a:t>
            </a:r>
          </a:p>
        </p188:txBody>
      </p188:reply>
    </p188:replyLst>
    <p188:txBody>
      <a:bodyPr/>
      <a:lstStyle/>
      <a:p>
        <a:r>
          <a:rPr lang="en-US"/>
          <a:t>RDG to update AMPHS logo</a:t>
        </a:r>
      </a:p>
    </p188:txBody>
  </p188:cm>
</p188:cmLst>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DB59C79-6316-4FFA-9650-8EE7BCCB3D9E}" type="doc">
      <dgm:prSet loTypeId="urn:microsoft.com/office/officeart/2005/8/layout/process3" loCatId="process" qsTypeId="urn:microsoft.com/office/officeart/2005/8/quickstyle/simple1" qsCatId="simple" csTypeId="urn:microsoft.com/office/officeart/2005/8/colors/colorful5" csCatId="colorful" phldr="1"/>
      <dgm:spPr/>
      <dgm:t>
        <a:bodyPr/>
        <a:lstStyle/>
        <a:p>
          <a:endParaRPr lang="en-US"/>
        </a:p>
      </dgm:t>
    </dgm:pt>
    <dgm:pt modelId="{DEC53457-2437-4385-9175-78D068ED4CD0}">
      <dgm:prSet phldrT="[Text]"/>
      <dgm:spPr/>
      <dgm:t>
        <a:bodyPr/>
        <a:lstStyle/>
        <a:p>
          <a:r>
            <a:rPr lang="en-US" b="0" dirty="0">
              <a:latin typeface="Arial" panose="020B0604020202020204" pitchFamily="34" charset="0"/>
              <a:cs typeface="Arial" panose="020B0604020202020204" pitchFamily="34" charset="0"/>
            </a:rPr>
            <a:t>CBO Engagement</a:t>
          </a:r>
        </a:p>
      </dgm:t>
    </dgm:pt>
    <dgm:pt modelId="{B5FD3EDE-6801-4952-900C-39E260B11241}" type="parTrans" cxnId="{1475277F-6C7E-4A2B-BF25-67CED9FDC2C3}">
      <dgm:prSet/>
      <dgm:spPr/>
      <dgm:t>
        <a:bodyPr/>
        <a:lstStyle/>
        <a:p>
          <a:endParaRPr lang="en-US"/>
        </a:p>
      </dgm:t>
    </dgm:pt>
    <dgm:pt modelId="{E6F24CCD-BD40-44C8-8044-94638E1A4F6B}" type="sibTrans" cxnId="{1475277F-6C7E-4A2B-BF25-67CED9FDC2C3}">
      <dgm:prSet/>
      <dgm:spPr/>
      <dgm:t>
        <a:bodyPr/>
        <a:lstStyle/>
        <a:p>
          <a:endParaRPr lang="en-US"/>
        </a:p>
      </dgm:t>
    </dgm:pt>
    <dgm:pt modelId="{8D7E5666-FE75-4F7E-82F9-8C663F40ED61}">
      <dgm:prSet phldrT="[Text]"/>
      <dgm:spPr/>
      <dgm:t>
        <a:bodyPr/>
        <a:lstStyle/>
        <a:p>
          <a:pPr rtl="0"/>
          <a:r>
            <a:rPr lang="en-US" b="0">
              <a:latin typeface="Arial" panose="020B0604020202020204" pitchFamily="34" charset="0"/>
              <a:cs typeface="Arial" panose="020B0604020202020204" pitchFamily="34" charset="0"/>
            </a:rPr>
            <a:t>Identify CBOs &amp; conduct outreach</a:t>
          </a:r>
        </a:p>
      </dgm:t>
    </dgm:pt>
    <dgm:pt modelId="{1615C063-9ECB-4FE0-9022-07F62E8C427E}" type="parTrans" cxnId="{8CCBA26E-1EAC-4532-9905-2CBD4F7CDEE1}">
      <dgm:prSet/>
      <dgm:spPr/>
      <dgm:t>
        <a:bodyPr/>
        <a:lstStyle/>
        <a:p>
          <a:endParaRPr lang="en-US"/>
        </a:p>
      </dgm:t>
    </dgm:pt>
    <dgm:pt modelId="{8BFA2372-A6DE-48DB-A49A-B17EFD3D001A}" type="sibTrans" cxnId="{8CCBA26E-1EAC-4532-9905-2CBD4F7CDEE1}">
      <dgm:prSet/>
      <dgm:spPr/>
      <dgm:t>
        <a:bodyPr/>
        <a:lstStyle/>
        <a:p>
          <a:endParaRPr lang="en-US"/>
        </a:p>
      </dgm:t>
    </dgm:pt>
    <dgm:pt modelId="{7FC90810-9395-42C5-8832-C4DE4D8E3FF4}">
      <dgm:prSet phldrT="[Text]"/>
      <dgm:spPr/>
      <dgm:t>
        <a:bodyPr/>
        <a:lstStyle/>
        <a:p>
          <a:pPr rtl="0"/>
          <a:r>
            <a:rPr lang="en-US" b="0">
              <a:latin typeface="Arial" panose="020B0604020202020204" pitchFamily="34" charset="0"/>
              <a:cs typeface="Arial" panose="020B0604020202020204" pitchFamily="34" charset="0"/>
            </a:rPr>
            <a:t> Planning</a:t>
          </a:r>
        </a:p>
      </dgm:t>
    </dgm:pt>
    <dgm:pt modelId="{096E00F5-F03B-4480-8DBD-E1F94FF803B4}" type="parTrans" cxnId="{329D2A44-47EF-419E-871E-2CE5635FBE65}">
      <dgm:prSet/>
      <dgm:spPr/>
      <dgm:t>
        <a:bodyPr/>
        <a:lstStyle/>
        <a:p>
          <a:endParaRPr lang="en-US"/>
        </a:p>
      </dgm:t>
    </dgm:pt>
    <dgm:pt modelId="{1627BC1E-0D61-4B4D-9CAF-6CA5B8AFB364}" type="sibTrans" cxnId="{329D2A44-47EF-419E-871E-2CE5635FBE65}">
      <dgm:prSet/>
      <dgm:spPr/>
      <dgm:t>
        <a:bodyPr/>
        <a:lstStyle/>
        <a:p>
          <a:endParaRPr lang="en-US"/>
        </a:p>
      </dgm:t>
    </dgm:pt>
    <dgm:pt modelId="{B51F189C-CCF5-4DBF-85C8-D6875361243E}">
      <dgm:prSet phldrT="[Text]"/>
      <dgm:spPr/>
      <dgm:t>
        <a:bodyPr/>
        <a:lstStyle/>
        <a:p>
          <a:pPr rtl="0"/>
          <a:r>
            <a:rPr lang="en-US" b="0">
              <a:latin typeface="Arial" panose="020B0604020202020204" pitchFamily="34" charset="0"/>
              <a:cs typeface="Arial" panose="020B0604020202020204" pitchFamily="34" charset="0"/>
            </a:rPr>
            <a:t>Conduct Project Kickoff with each CBO</a:t>
          </a:r>
        </a:p>
      </dgm:t>
    </dgm:pt>
    <dgm:pt modelId="{827B62CA-BBD1-477D-9DA6-C109DDAEC619}" type="parTrans" cxnId="{AAD19204-526B-40E1-9025-024228377454}">
      <dgm:prSet/>
      <dgm:spPr/>
      <dgm:t>
        <a:bodyPr/>
        <a:lstStyle/>
        <a:p>
          <a:endParaRPr lang="en-US"/>
        </a:p>
      </dgm:t>
    </dgm:pt>
    <dgm:pt modelId="{8055D4A1-65BA-497E-9A33-BF25F087CB71}" type="sibTrans" cxnId="{AAD19204-526B-40E1-9025-024228377454}">
      <dgm:prSet/>
      <dgm:spPr/>
      <dgm:t>
        <a:bodyPr/>
        <a:lstStyle/>
        <a:p>
          <a:endParaRPr lang="en-US"/>
        </a:p>
      </dgm:t>
    </dgm:pt>
    <dgm:pt modelId="{EB554D69-B69C-49B6-A4A4-4AED24B4D78A}">
      <dgm:prSet phldrT="[Text]"/>
      <dgm:spPr/>
      <dgm:t>
        <a:bodyPr/>
        <a:lstStyle/>
        <a:p>
          <a:r>
            <a:rPr lang="en-US" b="0">
              <a:latin typeface="Arial" panose="020B0604020202020204" pitchFamily="34" charset="0"/>
              <a:cs typeface="Arial" panose="020B0604020202020204" pitchFamily="34" charset="0"/>
            </a:rPr>
            <a:t>Onboarding</a:t>
          </a:r>
        </a:p>
      </dgm:t>
    </dgm:pt>
    <dgm:pt modelId="{92A55F82-5B27-4206-8FD5-1987588C875C}" type="parTrans" cxnId="{E4DBB7B1-5BA5-4AA0-8591-30E3B98A8F03}">
      <dgm:prSet/>
      <dgm:spPr/>
      <dgm:t>
        <a:bodyPr/>
        <a:lstStyle/>
        <a:p>
          <a:endParaRPr lang="en-US"/>
        </a:p>
      </dgm:t>
    </dgm:pt>
    <dgm:pt modelId="{262A47C2-4F1A-4D36-9C61-6A70CA66B2F4}" type="sibTrans" cxnId="{E4DBB7B1-5BA5-4AA0-8591-30E3B98A8F03}">
      <dgm:prSet/>
      <dgm:spPr/>
      <dgm:t>
        <a:bodyPr/>
        <a:lstStyle/>
        <a:p>
          <a:endParaRPr lang="en-US"/>
        </a:p>
      </dgm:t>
    </dgm:pt>
    <dgm:pt modelId="{050E802F-D086-4600-BA33-BBE0FD74C480}">
      <dgm:prSet phldrT="[Text]"/>
      <dgm:spPr/>
      <dgm:t>
        <a:bodyPr/>
        <a:lstStyle/>
        <a:p>
          <a:r>
            <a:rPr lang="en-US" b="0">
              <a:latin typeface="Arial" panose="020B0604020202020204" pitchFamily="34" charset="0"/>
              <a:cs typeface="Arial" panose="020B0604020202020204" pitchFamily="34" charset="0"/>
            </a:rPr>
            <a:t>Train end users</a:t>
          </a:r>
        </a:p>
      </dgm:t>
    </dgm:pt>
    <dgm:pt modelId="{A484DCB9-08E2-45B6-8EB1-0B593437802F}" type="parTrans" cxnId="{281DD6DF-2BE3-4545-A46A-674CB62EA76C}">
      <dgm:prSet/>
      <dgm:spPr/>
      <dgm:t>
        <a:bodyPr/>
        <a:lstStyle/>
        <a:p>
          <a:endParaRPr lang="en-US"/>
        </a:p>
      </dgm:t>
    </dgm:pt>
    <dgm:pt modelId="{78BFA390-1261-42DB-8EFC-6980F038EB06}" type="sibTrans" cxnId="{281DD6DF-2BE3-4545-A46A-674CB62EA76C}">
      <dgm:prSet/>
      <dgm:spPr/>
      <dgm:t>
        <a:bodyPr/>
        <a:lstStyle/>
        <a:p>
          <a:endParaRPr lang="en-US"/>
        </a:p>
      </dgm:t>
    </dgm:pt>
    <dgm:pt modelId="{B83EDD04-B61A-43EA-A89D-8B942A1CB889}">
      <dgm:prSet phldrT="[Text]"/>
      <dgm:spPr/>
      <dgm:t>
        <a:bodyPr/>
        <a:lstStyle/>
        <a:p>
          <a:r>
            <a:rPr lang="en-US" b="0">
              <a:latin typeface="Arial" panose="020B0604020202020204" pitchFamily="34" charset="0"/>
              <a:cs typeface="Arial" panose="020B0604020202020204" pitchFamily="34" charset="0"/>
            </a:rPr>
            <a:t>Sign agreements</a:t>
          </a:r>
        </a:p>
      </dgm:t>
    </dgm:pt>
    <dgm:pt modelId="{3E6E796A-A97A-412E-A7E4-38FADEC9CA53}" type="parTrans" cxnId="{DC0A7811-82FA-4941-9007-C28E37125CE0}">
      <dgm:prSet/>
      <dgm:spPr/>
      <dgm:t>
        <a:bodyPr/>
        <a:lstStyle/>
        <a:p>
          <a:endParaRPr lang="en-US"/>
        </a:p>
      </dgm:t>
    </dgm:pt>
    <dgm:pt modelId="{C2FF0CF4-905E-46FE-87E5-9B393FE71D92}" type="sibTrans" cxnId="{DC0A7811-82FA-4941-9007-C28E37125CE0}">
      <dgm:prSet/>
      <dgm:spPr/>
      <dgm:t>
        <a:bodyPr/>
        <a:lstStyle/>
        <a:p>
          <a:endParaRPr lang="en-US"/>
        </a:p>
      </dgm:t>
    </dgm:pt>
    <dgm:pt modelId="{158737E2-7A14-4CFE-8456-8D58A968B1AB}">
      <dgm:prSet phldrT="[Text]"/>
      <dgm:spPr/>
      <dgm:t>
        <a:bodyPr/>
        <a:lstStyle/>
        <a:p>
          <a:pPr rtl="0"/>
          <a:r>
            <a:rPr lang="en-US" b="0">
              <a:latin typeface="Arial" panose="020B0604020202020204" pitchFamily="34" charset="0"/>
              <a:cs typeface="Arial" panose="020B0604020202020204" pitchFamily="34" charset="0"/>
            </a:rPr>
            <a:t>Complete Compliance Packet </a:t>
          </a:r>
        </a:p>
      </dgm:t>
    </dgm:pt>
    <dgm:pt modelId="{445F0B0C-7467-406B-989D-869CAF670F35}" type="parTrans" cxnId="{BF991745-89AF-4E56-8B9F-DB551561B567}">
      <dgm:prSet/>
      <dgm:spPr/>
      <dgm:t>
        <a:bodyPr/>
        <a:lstStyle/>
        <a:p>
          <a:endParaRPr lang="en-US"/>
        </a:p>
      </dgm:t>
    </dgm:pt>
    <dgm:pt modelId="{B170A17D-0E83-481F-BF2D-0D2C92707D68}" type="sibTrans" cxnId="{BF991745-89AF-4E56-8B9F-DB551561B567}">
      <dgm:prSet/>
      <dgm:spPr/>
      <dgm:t>
        <a:bodyPr/>
        <a:lstStyle/>
        <a:p>
          <a:endParaRPr lang="en-US"/>
        </a:p>
      </dgm:t>
    </dgm:pt>
    <dgm:pt modelId="{FC4EB54F-1D58-443B-8612-3EC6A9E198E5}">
      <dgm:prSet phldrT="[Text]"/>
      <dgm:spPr/>
      <dgm:t>
        <a:bodyPr/>
        <a:lstStyle/>
        <a:p>
          <a:r>
            <a:rPr lang="en-US" b="0">
              <a:latin typeface="Arial" panose="020B0604020202020204" pitchFamily="34" charset="0"/>
              <a:cs typeface="Arial" panose="020B0604020202020204" pitchFamily="34" charset="0"/>
            </a:rPr>
            <a:t>Technical Integration</a:t>
          </a:r>
        </a:p>
      </dgm:t>
    </dgm:pt>
    <dgm:pt modelId="{57CFD1B4-B51D-4386-97CF-610CAF0BF83B}" type="parTrans" cxnId="{404EA21F-80BC-46B5-B829-3A9F459E5E62}">
      <dgm:prSet/>
      <dgm:spPr/>
      <dgm:t>
        <a:bodyPr/>
        <a:lstStyle/>
        <a:p>
          <a:endParaRPr lang="en-US"/>
        </a:p>
      </dgm:t>
    </dgm:pt>
    <dgm:pt modelId="{4572ECD4-F9AC-4DB5-8279-9AC0368D3B7D}" type="sibTrans" cxnId="{404EA21F-80BC-46B5-B829-3A9F459E5E62}">
      <dgm:prSet/>
      <dgm:spPr/>
      <dgm:t>
        <a:bodyPr/>
        <a:lstStyle/>
        <a:p>
          <a:endParaRPr lang="en-US"/>
        </a:p>
      </dgm:t>
    </dgm:pt>
    <dgm:pt modelId="{63AB5C2D-D574-44E1-83CA-608FEEE7B2E2}">
      <dgm:prSet phldrT="[Text]"/>
      <dgm:spPr/>
      <dgm:t>
        <a:bodyPr/>
        <a:lstStyle/>
        <a:p>
          <a:pPr rtl="0"/>
          <a:r>
            <a:rPr lang="en-US" b="0">
              <a:latin typeface="Arial" panose="020B0604020202020204" pitchFamily="34" charset="0"/>
              <a:cs typeface="Arial" panose="020B0604020202020204" pitchFamily="34" charset="0"/>
            </a:rPr>
            <a:t>Set up and train on flat file </a:t>
          </a:r>
        </a:p>
      </dgm:t>
    </dgm:pt>
    <dgm:pt modelId="{795EB8E2-0824-42FA-B6D5-F4C52143EC98}" type="parTrans" cxnId="{3ABC0BF1-BB0E-478B-B143-F8B848321C41}">
      <dgm:prSet/>
      <dgm:spPr/>
      <dgm:t>
        <a:bodyPr/>
        <a:lstStyle/>
        <a:p>
          <a:endParaRPr lang="en-US"/>
        </a:p>
      </dgm:t>
    </dgm:pt>
    <dgm:pt modelId="{98CD2BCD-E8F7-4D13-BCB9-F429E4D57B8D}" type="sibTrans" cxnId="{3ABC0BF1-BB0E-478B-B143-F8B848321C41}">
      <dgm:prSet/>
      <dgm:spPr/>
      <dgm:t>
        <a:bodyPr/>
        <a:lstStyle/>
        <a:p>
          <a:endParaRPr lang="en-US"/>
        </a:p>
      </dgm:t>
    </dgm:pt>
    <dgm:pt modelId="{99B4DD7E-413B-420F-86B6-A4F96F53B50F}">
      <dgm:prSet phldrT="[Text]"/>
      <dgm:spPr/>
      <dgm:t>
        <a:bodyPr/>
        <a:lstStyle/>
        <a:p>
          <a:pPr rtl="0"/>
          <a:r>
            <a:rPr lang="en-US" b="0">
              <a:latin typeface="Arial" panose="020B0604020202020204" pitchFamily="34" charset="0"/>
              <a:cs typeface="Arial" panose="020B0604020202020204" pitchFamily="34" charset="0"/>
            </a:rPr>
            <a:t>Test secure file transfer</a:t>
          </a:r>
        </a:p>
      </dgm:t>
    </dgm:pt>
    <dgm:pt modelId="{0E3176E3-CE68-4FB4-B40F-74EF6D5510FE}" type="parTrans" cxnId="{CF729821-C101-42E6-AB79-1CE01846750A}">
      <dgm:prSet/>
      <dgm:spPr/>
      <dgm:t>
        <a:bodyPr/>
        <a:lstStyle/>
        <a:p>
          <a:endParaRPr lang="en-US"/>
        </a:p>
      </dgm:t>
    </dgm:pt>
    <dgm:pt modelId="{AE8C0D89-4D54-4913-8F18-0631967E7902}" type="sibTrans" cxnId="{CF729821-C101-42E6-AB79-1CE01846750A}">
      <dgm:prSet/>
      <dgm:spPr/>
      <dgm:t>
        <a:bodyPr/>
        <a:lstStyle/>
        <a:p>
          <a:endParaRPr lang="en-US"/>
        </a:p>
      </dgm:t>
    </dgm:pt>
    <dgm:pt modelId="{48C159C6-66F6-4AC7-BB0A-E61F3427975D}">
      <dgm:prSet phldrT="[Text]"/>
      <dgm:spPr/>
      <dgm:t>
        <a:bodyPr/>
        <a:lstStyle/>
        <a:p>
          <a:pPr rtl="0"/>
          <a:r>
            <a:rPr lang="en-US" b="0">
              <a:latin typeface="Arial" panose="020B0604020202020204" pitchFamily="34" charset="0"/>
              <a:cs typeface="Arial" panose="020B0604020202020204" pitchFamily="34" charset="0"/>
            </a:rPr>
            <a:t>Activate Healthix portal</a:t>
          </a:r>
        </a:p>
      </dgm:t>
    </dgm:pt>
    <dgm:pt modelId="{2A1D4A80-938A-4857-8059-305B352A5BC8}" type="parTrans" cxnId="{4E4B0E74-3E17-4C1E-9225-B42F60FDA31B}">
      <dgm:prSet/>
      <dgm:spPr/>
      <dgm:t>
        <a:bodyPr/>
        <a:lstStyle/>
        <a:p>
          <a:endParaRPr lang="en-US"/>
        </a:p>
      </dgm:t>
    </dgm:pt>
    <dgm:pt modelId="{7F0CE00A-2F48-4A49-8CEB-A1529AC93A3A}" type="sibTrans" cxnId="{4E4B0E74-3E17-4C1E-9225-B42F60FDA31B}">
      <dgm:prSet/>
      <dgm:spPr/>
      <dgm:t>
        <a:bodyPr/>
        <a:lstStyle/>
        <a:p>
          <a:endParaRPr lang="en-US"/>
        </a:p>
      </dgm:t>
    </dgm:pt>
    <dgm:pt modelId="{A7B2EF69-6714-4A78-995A-BC1574B2BD26}">
      <dgm:prSet phldrT="[Text]"/>
      <dgm:spPr/>
      <dgm:t>
        <a:bodyPr/>
        <a:lstStyle/>
        <a:p>
          <a:pPr rtl="0"/>
          <a:r>
            <a:rPr lang="en-US" b="0">
              <a:latin typeface="Arial" panose="020B0604020202020204" pitchFamily="34" charset="0"/>
              <a:cs typeface="Arial" panose="020B0604020202020204" pitchFamily="34" charset="0"/>
            </a:rPr>
            <a:t>Begin live transfer of data</a:t>
          </a:r>
        </a:p>
      </dgm:t>
    </dgm:pt>
    <dgm:pt modelId="{7716356D-0369-4E68-B447-140567FFB355}" type="parTrans" cxnId="{69DD6FB1-D3AF-4713-8D64-33B1DFEC9670}">
      <dgm:prSet/>
      <dgm:spPr/>
      <dgm:t>
        <a:bodyPr/>
        <a:lstStyle/>
        <a:p>
          <a:endParaRPr lang="en-US"/>
        </a:p>
      </dgm:t>
    </dgm:pt>
    <dgm:pt modelId="{C2592301-6478-4B2E-BFD0-1E7D58A1CD8F}" type="sibTrans" cxnId="{69DD6FB1-D3AF-4713-8D64-33B1DFEC9670}">
      <dgm:prSet/>
      <dgm:spPr/>
      <dgm:t>
        <a:bodyPr/>
        <a:lstStyle/>
        <a:p>
          <a:endParaRPr lang="en-US"/>
        </a:p>
      </dgm:t>
    </dgm:pt>
    <dgm:pt modelId="{578E4817-4476-4A08-99E8-FC6F89BE3BFA}">
      <dgm:prSet phldr="0"/>
      <dgm:spPr/>
      <dgm:t>
        <a:bodyPr/>
        <a:lstStyle/>
        <a:p>
          <a:pPr rtl="0"/>
          <a:r>
            <a:rPr lang="en-US" b="0">
              <a:latin typeface="Arial" panose="020B0604020202020204" pitchFamily="34" charset="0"/>
              <a:cs typeface="Arial" panose="020B0604020202020204" pitchFamily="34" charset="0"/>
            </a:rPr>
            <a:t>Design consent workflows</a:t>
          </a:r>
          <a:endParaRPr lang="en-US">
            <a:latin typeface="Arial" panose="020B0604020202020204" pitchFamily="34" charset="0"/>
            <a:cs typeface="Arial" panose="020B0604020202020204" pitchFamily="34" charset="0"/>
          </a:endParaRPr>
        </a:p>
      </dgm:t>
    </dgm:pt>
    <dgm:pt modelId="{786807D1-A45C-4994-A53D-F56BDAE736E3}" type="parTrans" cxnId="{0A147BEA-EC4E-4143-9AF2-56E98DBE2065}">
      <dgm:prSet/>
      <dgm:spPr/>
      <dgm:t>
        <a:bodyPr/>
        <a:lstStyle/>
        <a:p>
          <a:endParaRPr lang="en-US"/>
        </a:p>
      </dgm:t>
    </dgm:pt>
    <dgm:pt modelId="{C623C507-6110-46AF-B850-9E3FA317759B}" type="sibTrans" cxnId="{0A147BEA-EC4E-4143-9AF2-56E98DBE2065}">
      <dgm:prSet/>
      <dgm:spPr/>
      <dgm:t>
        <a:bodyPr/>
        <a:lstStyle/>
        <a:p>
          <a:endParaRPr lang="en-US"/>
        </a:p>
      </dgm:t>
    </dgm:pt>
    <dgm:pt modelId="{37E7B465-E6CF-4868-9995-0BF0D336F0AE}">
      <dgm:prSet phldr="0"/>
      <dgm:spPr/>
      <dgm:t>
        <a:bodyPr/>
        <a:lstStyle/>
        <a:p>
          <a:pPr rtl="0"/>
          <a:r>
            <a:rPr lang="en-US" b="0">
              <a:latin typeface="Arial" panose="020B0604020202020204" pitchFamily="34" charset="0"/>
              <a:cs typeface="Arial" panose="020B0604020202020204" pitchFamily="34" charset="0"/>
            </a:rPr>
            <a:t>PDSA workflows</a:t>
          </a:r>
        </a:p>
      </dgm:t>
    </dgm:pt>
    <dgm:pt modelId="{9B1BBF69-8ECC-4682-9189-DB2AA96C4126}" type="parTrans" cxnId="{3E4DABF9-0AB5-4631-A6F9-566442A69034}">
      <dgm:prSet/>
      <dgm:spPr/>
      <dgm:t>
        <a:bodyPr/>
        <a:lstStyle/>
        <a:p>
          <a:endParaRPr lang="en-US"/>
        </a:p>
      </dgm:t>
    </dgm:pt>
    <dgm:pt modelId="{E445ED16-28B6-42B0-A54B-CF05AAF13C49}" type="sibTrans" cxnId="{3E4DABF9-0AB5-4631-A6F9-566442A69034}">
      <dgm:prSet/>
      <dgm:spPr/>
      <dgm:t>
        <a:bodyPr/>
        <a:lstStyle/>
        <a:p>
          <a:endParaRPr lang="en-US"/>
        </a:p>
      </dgm:t>
    </dgm:pt>
    <dgm:pt modelId="{6690A28A-8039-4864-8D22-F82F981A4871}" type="pres">
      <dgm:prSet presAssocID="{ADB59C79-6316-4FFA-9650-8EE7BCCB3D9E}" presName="linearFlow" presStyleCnt="0">
        <dgm:presLayoutVars>
          <dgm:dir/>
          <dgm:animLvl val="lvl"/>
          <dgm:resizeHandles val="exact"/>
        </dgm:presLayoutVars>
      </dgm:prSet>
      <dgm:spPr/>
    </dgm:pt>
    <dgm:pt modelId="{6728D1FB-7A7B-47C9-A9E0-7E66ABEFA0DF}" type="pres">
      <dgm:prSet presAssocID="{DEC53457-2437-4385-9175-78D068ED4CD0}" presName="composite" presStyleCnt="0"/>
      <dgm:spPr/>
    </dgm:pt>
    <dgm:pt modelId="{E299637D-ADF3-4335-98D4-A6124E549C17}" type="pres">
      <dgm:prSet presAssocID="{DEC53457-2437-4385-9175-78D068ED4CD0}" presName="parTx" presStyleLbl="node1" presStyleIdx="0" presStyleCnt="4">
        <dgm:presLayoutVars>
          <dgm:chMax val="0"/>
          <dgm:chPref val="0"/>
          <dgm:bulletEnabled val="1"/>
        </dgm:presLayoutVars>
      </dgm:prSet>
      <dgm:spPr/>
    </dgm:pt>
    <dgm:pt modelId="{D6D5CB25-93C7-47A3-AA09-D4D96DC2071D}" type="pres">
      <dgm:prSet presAssocID="{DEC53457-2437-4385-9175-78D068ED4CD0}" presName="parSh" presStyleLbl="node1" presStyleIdx="0" presStyleCnt="4"/>
      <dgm:spPr/>
    </dgm:pt>
    <dgm:pt modelId="{06109219-E718-4959-935B-8E28BFD1E542}" type="pres">
      <dgm:prSet presAssocID="{DEC53457-2437-4385-9175-78D068ED4CD0}" presName="desTx" presStyleLbl="fgAcc1" presStyleIdx="0" presStyleCnt="4">
        <dgm:presLayoutVars>
          <dgm:bulletEnabled val="1"/>
        </dgm:presLayoutVars>
      </dgm:prSet>
      <dgm:spPr/>
    </dgm:pt>
    <dgm:pt modelId="{275ABE05-87AB-432F-AC17-EDA2ECE34E42}" type="pres">
      <dgm:prSet presAssocID="{E6F24CCD-BD40-44C8-8044-94638E1A4F6B}" presName="sibTrans" presStyleLbl="sibTrans2D1" presStyleIdx="0" presStyleCnt="3"/>
      <dgm:spPr/>
    </dgm:pt>
    <dgm:pt modelId="{2138A86E-BB1B-4CF3-A7AA-4D8A45C7A649}" type="pres">
      <dgm:prSet presAssocID="{E6F24CCD-BD40-44C8-8044-94638E1A4F6B}" presName="connTx" presStyleLbl="sibTrans2D1" presStyleIdx="0" presStyleCnt="3"/>
      <dgm:spPr/>
    </dgm:pt>
    <dgm:pt modelId="{4747CAD6-688C-4D8F-AC0B-76B719A5BB22}" type="pres">
      <dgm:prSet presAssocID="{7FC90810-9395-42C5-8832-C4DE4D8E3FF4}" presName="composite" presStyleCnt="0"/>
      <dgm:spPr/>
    </dgm:pt>
    <dgm:pt modelId="{DABD6565-7373-416B-882D-5A80409A6462}" type="pres">
      <dgm:prSet presAssocID="{7FC90810-9395-42C5-8832-C4DE4D8E3FF4}" presName="parTx" presStyleLbl="node1" presStyleIdx="0" presStyleCnt="4">
        <dgm:presLayoutVars>
          <dgm:chMax val="0"/>
          <dgm:chPref val="0"/>
          <dgm:bulletEnabled val="1"/>
        </dgm:presLayoutVars>
      </dgm:prSet>
      <dgm:spPr/>
    </dgm:pt>
    <dgm:pt modelId="{CA1F651E-5C92-4BA9-AC9A-BC72FFBB0DEB}" type="pres">
      <dgm:prSet presAssocID="{7FC90810-9395-42C5-8832-C4DE4D8E3FF4}" presName="parSh" presStyleLbl="node1" presStyleIdx="1" presStyleCnt="4"/>
      <dgm:spPr/>
    </dgm:pt>
    <dgm:pt modelId="{2CCD9C2A-F706-4C8B-8678-C9574ACAABD3}" type="pres">
      <dgm:prSet presAssocID="{7FC90810-9395-42C5-8832-C4DE4D8E3FF4}" presName="desTx" presStyleLbl="fgAcc1" presStyleIdx="1" presStyleCnt="4">
        <dgm:presLayoutVars>
          <dgm:bulletEnabled val="1"/>
        </dgm:presLayoutVars>
      </dgm:prSet>
      <dgm:spPr/>
    </dgm:pt>
    <dgm:pt modelId="{F0BAA973-9D9D-4439-860E-04537C6FB51E}" type="pres">
      <dgm:prSet presAssocID="{1627BC1E-0D61-4B4D-9CAF-6CA5B8AFB364}" presName="sibTrans" presStyleLbl="sibTrans2D1" presStyleIdx="1" presStyleCnt="3"/>
      <dgm:spPr/>
    </dgm:pt>
    <dgm:pt modelId="{3B0BD119-6951-464F-ADB1-468D7F891829}" type="pres">
      <dgm:prSet presAssocID="{1627BC1E-0D61-4B4D-9CAF-6CA5B8AFB364}" presName="connTx" presStyleLbl="sibTrans2D1" presStyleIdx="1" presStyleCnt="3"/>
      <dgm:spPr/>
    </dgm:pt>
    <dgm:pt modelId="{AB1D9B74-EA83-47BC-9D93-EE6191DD77E9}" type="pres">
      <dgm:prSet presAssocID="{FC4EB54F-1D58-443B-8612-3EC6A9E198E5}" presName="composite" presStyleCnt="0"/>
      <dgm:spPr/>
    </dgm:pt>
    <dgm:pt modelId="{E82E7FD3-4F9E-4A97-B0B2-71ED8597D3BC}" type="pres">
      <dgm:prSet presAssocID="{FC4EB54F-1D58-443B-8612-3EC6A9E198E5}" presName="parTx" presStyleLbl="node1" presStyleIdx="1" presStyleCnt="4">
        <dgm:presLayoutVars>
          <dgm:chMax val="0"/>
          <dgm:chPref val="0"/>
          <dgm:bulletEnabled val="1"/>
        </dgm:presLayoutVars>
      </dgm:prSet>
      <dgm:spPr/>
    </dgm:pt>
    <dgm:pt modelId="{C1BC3250-FFCE-43A6-989A-F5F299B147BD}" type="pres">
      <dgm:prSet presAssocID="{FC4EB54F-1D58-443B-8612-3EC6A9E198E5}" presName="parSh" presStyleLbl="node1" presStyleIdx="2" presStyleCnt="4"/>
      <dgm:spPr/>
    </dgm:pt>
    <dgm:pt modelId="{95FFDF76-D123-43F5-94B1-46A607DB0D5A}" type="pres">
      <dgm:prSet presAssocID="{FC4EB54F-1D58-443B-8612-3EC6A9E198E5}" presName="desTx" presStyleLbl="fgAcc1" presStyleIdx="2" presStyleCnt="4">
        <dgm:presLayoutVars>
          <dgm:bulletEnabled val="1"/>
        </dgm:presLayoutVars>
      </dgm:prSet>
      <dgm:spPr/>
    </dgm:pt>
    <dgm:pt modelId="{53CA3896-8FF8-46DF-92E7-34B8A56FEBDA}" type="pres">
      <dgm:prSet presAssocID="{4572ECD4-F9AC-4DB5-8279-9AC0368D3B7D}" presName="sibTrans" presStyleLbl="sibTrans2D1" presStyleIdx="2" presStyleCnt="3"/>
      <dgm:spPr/>
    </dgm:pt>
    <dgm:pt modelId="{94F248B3-268B-4C4A-B55C-CFAB05BF4834}" type="pres">
      <dgm:prSet presAssocID="{4572ECD4-F9AC-4DB5-8279-9AC0368D3B7D}" presName="connTx" presStyleLbl="sibTrans2D1" presStyleIdx="2" presStyleCnt="3"/>
      <dgm:spPr/>
    </dgm:pt>
    <dgm:pt modelId="{13E94322-2EE7-4BB7-9577-3A73A96BF4C1}" type="pres">
      <dgm:prSet presAssocID="{EB554D69-B69C-49B6-A4A4-4AED24B4D78A}" presName="composite" presStyleCnt="0"/>
      <dgm:spPr/>
    </dgm:pt>
    <dgm:pt modelId="{99AE6462-FD51-4C53-A3AF-21E6DDE1880E}" type="pres">
      <dgm:prSet presAssocID="{EB554D69-B69C-49B6-A4A4-4AED24B4D78A}" presName="parTx" presStyleLbl="node1" presStyleIdx="2" presStyleCnt="4">
        <dgm:presLayoutVars>
          <dgm:chMax val="0"/>
          <dgm:chPref val="0"/>
          <dgm:bulletEnabled val="1"/>
        </dgm:presLayoutVars>
      </dgm:prSet>
      <dgm:spPr/>
    </dgm:pt>
    <dgm:pt modelId="{BC5444C2-F1F7-4A4A-80ED-1CB3505A3254}" type="pres">
      <dgm:prSet presAssocID="{EB554D69-B69C-49B6-A4A4-4AED24B4D78A}" presName="parSh" presStyleLbl="node1" presStyleIdx="3" presStyleCnt="4"/>
      <dgm:spPr/>
    </dgm:pt>
    <dgm:pt modelId="{A5560876-9137-4024-8564-AE2A96CBDA8C}" type="pres">
      <dgm:prSet presAssocID="{EB554D69-B69C-49B6-A4A4-4AED24B4D78A}" presName="desTx" presStyleLbl="fgAcc1" presStyleIdx="3" presStyleCnt="4">
        <dgm:presLayoutVars>
          <dgm:bulletEnabled val="1"/>
        </dgm:presLayoutVars>
      </dgm:prSet>
      <dgm:spPr/>
    </dgm:pt>
  </dgm:ptLst>
  <dgm:cxnLst>
    <dgm:cxn modelId="{AAD19204-526B-40E1-9025-024228377454}" srcId="{7FC90810-9395-42C5-8832-C4DE4D8E3FF4}" destId="{B51F189C-CCF5-4DBF-85C8-D6875361243E}" srcOrd="0" destOrd="0" parTransId="{827B62CA-BBD1-477D-9DA6-C109DDAEC619}" sibTransId="{8055D4A1-65BA-497E-9A33-BF25F087CB71}"/>
    <dgm:cxn modelId="{CADF1D08-8C11-47D7-9761-FBC09A11D83F}" type="presOf" srcId="{158737E2-7A14-4CFE-8456-8D58A968B1AB}" destId="{2CCD9C2A-F706-4C8B-8678-C9574ACAABD3}" srcOrd="0" destOrd="1" presId="urn:microsoft.com/office/officeart/2005/8/layout/process3"/>
    <dgm:cxn modelId="{A26B0A0A-781B-4591-A5CA-52E68444EA1B}" type="presOf" srcId="{E6F24CCD-BD40-44C8-8044-94638E1A4F6B}" destId="{2138A86E-BB1B-4CF3-A7AA-4D8A45C7A649}" srcOrd="1" destOrd="0" presId="urn:microsoft.com/office/officeart/2005/8/layout/process3"/>
    <dgm:cxn modelId="{DC0A7811-82FA-4941-9007-C28E37125CE0}" srcId="{DEC53457-2437-4385-9175-78D068ED4CD0}" destId="{B83EDD04-B61A-43EA-A89D-8B942A1CB889}" srcOrd="1" destOrd="0" parTransId="{3E6E796A-A97A-412E-A7E4-38FADEC9CA53}" sibTransId="{C2FF0CF4-905E-46FE-87E5-9B393FE71D92}"/>
    <dgm:cxn modelId="{E1F4B911-6105-4518-9E04-758A4856BF54}" type="presOf" srcId="{37E7B465-E6CF-4868-9995-0BF0D336F0AE}" destId="{A5560876-9137-4024-8564-AE2A96CBDA8C}" srcOrd="0" destOrd="2" presId="urn:microsoft.com/office/officeart/2005/8/layout/process3"/>
    <dgm:cxn modelId="{46146F17-C016-4C16-B70C-3049352EF723}" type="presOf" srcId="{DEC53457-2437-4385-9175-78D068ED4CD0}" destId="{D6D5CB25-93C7-47A3-AA09-D4D96DC2071D}" srcOrd="1" destOrd="0" presId="urn:microsoft.com/office/officeart/2005/8/layout/process3"/>
    <dgm:cxn modelId="{7342381A-68D0-4C00-93CB-B9492BCE4AC8}" type="presOf" srcId="{A7B2EF69-6714-4A78-995A-BC1574B2BD26}" destId="{A5560876-9137-4024-8564-AE2A96CBDA8C}" srcOrd="0" destOrd="1" presId="urn:microsoft.com/office/officeart/2005/8/layout/process3"/>
    <dgm:cxn modelId="{404EA21F-80BC-46B5-B829-3A9F459E5E62}" srcId="{ADB59C79-6316-4FFA-9650-8EE7BCCB3D9E}" destId="{FC4EB54F-1D58-443B-8612-3EC6A9E198E5}" srcOrd="2" destOrd="0" parTransId="{57CFD1B4-B51D-4386-97CF-610CAF0BF83B}" sibTransId="{4572ECD4-F9AC-4DB5-8279-9AC0368D3B7D}"/>
    <dgm:cxn modelId="{CF729821-C101-42E6-AB79-1CE01846750A}" srcId="{FC4EB54F-1D58-443B-8612-3EC6A9E198E5}" destId="{99B4DD7E-413B-420F-86B6-A4F96F53B50F}" srcOrd="1" destOrd="0" parTransId="{0E3176E3-CE68-4FB4-B40F-74EF6D5510FE}" sibTransId="{AE8C0D89-4D54-4913-8F18-0631967E7902}"/>
    <dgm:cxn modelId="{10284A22-07A3-49B7-A262-6CA192B13353}" type="presOf" srcId="{DEC53457-2437-4385-9175-78D068ED4CD0}" destId="{E299637D-ADF3-4335-98D4-A6124E549C17}" srcOrd="0" destOrd="0" presId="urn:microsoft.com/office/officeart/2005/8/layout/process3"/>
    <dgm:cxn modelId="{3B4F5C3C-0556-4ADA-85C7-6A3FE6147B39}" type="presOf" srcId="{ADB59C79-6316-4FFA-9650-8EE7BCCB3D9E}" destId="{6690A28A-8039-4864-8D22-F82F981A4871}" srcOrd="0" destOrd="0" presId="urn:microsoft.com/office/officeart/2005/8/layout/process3"/>
    <dgm:cxn modelId="{D49C365E-C638-42CD-B0E9-E97E2326CA64}" type="presOf" srcId="{EB554D69-B69C-49B6-A4A4-4AED24B4D78A}" destId="{99AE6462-FD51-4C53-A3AF-21E6DDE1880E}" srcOrd="0" destOrd="0" presId="urn:microsoft.com/office/officeart/2005/8/layout/process3"/>
    <dgm:cxn modelId="{CB95F55F-02F8-4E93-8114-0A92259AF3A6}" type="presOf" srcId="{1627BC1E-0D61-4B4D-9CAF-6CA5B8AFB364}" destId="{3B0BD119-6951-464F-ADB1-468D7F891829}" srcOrd="1" destOrd="0" presId="urn:microsoft.com/office/officeart/2005/8/layout/process3"/>
    <dgm:cxn modelId="{79C35A42-BFF0-4389-B832-E7E6F2746A13}" type="presOf" srcId="{7FC90810-9395-42C5-8832-C4DE4D8E3FF4}" destId="{DABD6565-7373-416B-882D-5A80409A6462}" srcOrd="0" destOrd="0" presId="urn:microsoft.com/office/officeart/2005/8/layout/process3"/>
    <dgm:cxn modelId="{329D2A44-47EF-419E-871E-2CE5635FBE65}" srcId="{ADB59C79-6316-4FFA-9650-8EE7BCCB3D9E}" destId="{7FC90810-9395-42C5-8832-C4DE4D8E3FF4}" srcOrd="1" destOrd="0" parTransId="{096E00F5-F03B-4480-8DBD-E1F94FF803B4}" sibTransId="{1627BC1E-0D61-4B4D-9CAF-6CA5B8AFB364}"/>
    <dgm:cxn modelId="{BF991745-89AF-4E56-8B9F-DB551561B567}" srcId="{7FC90810-9395-42C5-8832-C4DE4D8E3FF4}" destId="{158737E2-7A14-4CFE-8456-8D58A968B1AB}" srcOrd="1" destOrd="0" parTransId="{445F0B0C-7467-406B-989D-869CAF670F35}" sibTransId="{B170A17D-0E83-481F-BF2D-0D2C92707D68}"/>
    <dgm:cxn modelId="{8CCBA26E-1EAC-4532-9905-2CBD4F7CDEE1}" srcId="{DEC53457-2437-4385-9175-78D068ED4CD0}" destId="{8D7E5666-FE75-4F7E-82F9-8C663F40ED61}" srcOrd="0" destOrd="0" parTransId="{1615C063-9ECB-4FE0-9022-07F62E8C427E}" sibTransId="{8BFA2372-A6DE-48DB-A49A-B17EFD3D001A}"/>
    <dgm:cxn modelId="{4E4B0E74-3E17-4C1E-9225-B42F60FDA31B}" srcId="{FC4EB54F-1D58-443B-8612-3EC6A9E198E5}" destId="{48C159C6-66F6-4AC7-BB0A-E61F3427975D}" srcOrd="2" destOrd="0" parTransId="{2A1D4A80-938A-4857-8059-305B352A5BC8}" sibTransId="{7F0CE00A-2F48-4A49-8CEB-A1529AC93A3A}"/>
    <dgm:cxn modelId="{B8791575-190A-4E29-990C-3DDF679B8DA6}" type="presOf" srcId="{7FC90810-9395-42C5-8832-C4DE4D8E3FF4}" destId="{CA1F651E-5C92-4BA9-AC9A-BC72FFBB0DEB}" srcOrd="1" destOrd="0" presId="urn:microsoft.com/office/officeart/2005/8/layout/process3"/>
    <dgm:cxn modelId="{EB77C558-C8E0-4263-AC10-6E200A7D14B8}" type="presOf" srcId="{FC4EB54F-1D58-443B-8612-3EC6A9E198E5}" destId="{E82E7FD3-4F9E-4A97-B0B2-71ED8597D3BC}" srcOrd="0" destOrd="0" presId="urn:microsoft.com/office/officeart/2005/8/layout/process3"/>
    <dgm:cxn modelId="{5441807C-8121-4193-8CC5-9C86EC9562EA}" type="presOf" srcId="{48C159C6-66F6-4AC7-BB0A-E61F3427975D}" destId="{95FFDF76-D123-43F5-94B1-46A607DB0D5A}" srcOrd="0" destOrd="2" presId="urn:microsoft.com/office/officeart/2005/8/layout/process3"/>
    <dgm:cxn modelId="{1475277F-6C7E-4A2B-BF25-67CED9FDC2C3}" srcId="{ADB59C79-6316-4FFA-9650-8EE7BCCB3D9E}" destId="{DEC53457-2437-4385-9175-78D068ED4CD0}" srcOrd="0" destOrd="0" parTransId="{B5FD3EDE-6801-4952-900C-39E260B11241}" sibTransId="{E6F24CCD-BD40-44C8-8044-94638E1A4F6B}"/>
    <dgm:cxn modelId="{177CA987-ECBE-4CF4-85C0-10D33887B746}" type="presOf" srcId="{FC4EB54F-1D58-443B-8612-3EC6A9E198E5}" destId="{C1BC3250-FFCE-43A6-989A-F5F299B147BD}" srcOrd="1" destOrd="0" presId="urn:microsoft.com/office/officeart/2005/8/layout/process3"/>
    <dgm:cxn modelId="{A3030C88-B785-4991-ACCB-D05FB8A770D0}" type="presOf" srcId="{E6F24CCD-BD40-44C8-8044-94638E1A4F6B}" destId="{275ABE05-87AB-432F-AC17-EDA2ECE34E42}" srcOrd="0" destOrd="0" presId="urn:microsoft.com/office/officeart/2005/8/layout/process3"/>
    <dgm:cxn modelId="{69DD6FB1-D3AF-4713-8D64-33B1DFEC9670}" srcId="{EB554D69-B69C-49B6-A4A4-4AED24B4D78A}" destId="{A7B2EF69-6714-4A78-995A-BC1574B2BD26}" srcOrd="1" destOrd="0" parTransId="{7716356D-0369-4E68-B447-140567FFB355}" sibTransId="{C2592301-6478-4B2E-BFD0-1E7D58A1CD8F}"/>
    <dgm:cxn modelId="{E4DBB7B1-5BA5-4AA0-8591-30E3B98A8F03}" srcId="{ADB59C79-6316-4FFA-9650-8EE7BCCB3D9E}" destId="{EB554D69-B69C-49B6-A4A4-4AED24B4D78A}" srcOrd="3" destOrd="0" parTransId="{92A55F82-5B27-4206-8FD5-1987588C875C}" sibTransId="{262A47C2-4F1A-4D36-9C61-6A70CA66B2F4}"/>
    <dgm:cxn modelId="{2E7E92B7-2C56-4E64-95AC-49CA38D3A370}" type="presOf" srcId="{578E4817-4476-4A08-99E8-FC6F89BE3BFA}" destId="{2CCD9C2A-F706-4C8B-8678-C9574ACAABD3}" srcOrd="0" destOrd="2" presId="urn:microsoft.com/office/officeart/2005/8/layout/process3"/>
    <dgm:cxn modelId="{6FD044BD-17C9-44DF-A827-728C8D5BCCA6}" type="presOf" srcId="{1627BC1E-0D61-4B4D-9CAF-6CA5B8AFB364}" destId="{F0BAA973-9D9D-4439-860E-04537C6FB51E}" srcOrd="0" destOrd="0" presId="urn:microsoft.com/office/officeart/2005/8/layout/process3"/>
    <dgm:cxn modelId="{E9B41EC6-0476-4A94-90CE-146A8E1330F9}" type="presOf" srcId="{B83EDD04-B61A-43EA-A89D-8B942A1CB889}" destId="{06109219-E718-4959-935B-8E28BFD1E542}" srcOrd="0" destOrd="1" presId="urn:microsoft.com/office/officeart/2005/8/layout/process3"/>
    <dgm:cxn modelId="{CDC19BCB-1EAE-4D18-9A65-5E5D6E3BF69F}" type="presOf" srcId="{4572ECD4-F9AC-4DB5-8279-9AC0368D3B7D}" destId="{53CA3896-8FF8-46DF-92E7-34B8A56FEBDA}" srcOrd="0" destOrd="0" presId="urn:microsoft.com/office/officeart/2005/8/layout/process3"/>
    <dgm:cxn modelId="{7525E7D0-D070-47B7-A76F-C0B3C48328A2}" type="presOf" srcId="{8D7E5666-FE75-4F7E-82F9-8C663F40ED61}" destId="{06109219-E718-4959-935B-8E28BFD1E542}" srcOrd="0" destOrd="0" presId="urn:microsoft.com/office/officeart/2005/8/layout/process3"/>
    <dgm:cxn modelId="{AA1A21DE-B26B-4614-8D27-EB0A94DCBA6F}" type="presOf" srcId="{050E802F-D086-4600-BA33-BBE0FD74C480}" destId="{A5560876-9137-4024-8564-AE2A96CBDA8C}" srcOrd="0" destOrd="0" presId="urn:microsoft.com/office/officeart/2005/8/layout/process3"/>
    <dgm:cxn modelId="{281DD6DF-2BE3-4545-A46A-674CB62EA76C}" srcId="{EB554D69-B69C-49B6-A4A4-4AED24B4D78A}" destId="{050E802F-D086-4600-BA33-BBE0FD74C480}" srcOrd="0" destOrd="0" parTransId="{A484DCB9-08E2-45B6-8EB1-0B593437802F}" sibTransId="{78BFA390-1261-42DB-8EFC-6980F038EB06}"/>
    <dgm:cxn modelId="{0F6645E6-109C-4CF8-BC13-95339143C639}" type="presOf" srcId="{63AB5C2D-D574-44E1-83CA-608FEEE7B2E2}" destId="{95FFDF76-D123-43F5-94B1-46A607DB0D5A}" srcOrd="0" destOrd="0" presId="urn:microsoft.com/office/officeart/2005/8/layout/process3"/>
    <dgm:cxn modelId="{0A147BEA-EC4E-4143-9AF2-56E98DBE2065}" srcId="{7FC90810-9395-42C5-8832-C4DE4D8E3FF4}" destId="{578E4817-4476-4A08-99E8-FC6F89BE3BFA}" srcOrd="2" destOrd="0" parTransId="{786807D1-A45C-4994-A53D-F56BDAE736E3}" sibTransId="{C623C507-6110-46AF-B850-9E3FA317759B}"/>
    <dgm:cxn modelId="{3ABC0BF1-BB0E-478B-B143-F8B848321C41}" srcId="{FC4EB54F-1D58-443B-8612-3EC6A9E198E5}" destId="{63AB5C2D-D574-44E1-83CA-608FEEE7B2E2}" srcOrd="0" destOrd="0" parTransId="{795EB8E2-0824-42FA-B6D5-F4C52143EC98}" sibTransId="{98CD2BCD-E8F7-4D13-BCB9-F429E4D57B8D}"/>
    <dgm:cxn modelId="{05C634F2-D428-47BE-8E3D-74CED30008CD}" type="presOf" srcId="{B51F189C-CCF5-4DBF-85C8-D6875361243E}" destId="{2CCD9C2A-F706-4C8B-8678-C9574ACAABD3}" srcOrd="0" destOrd="0" presId="urn:microsoft.com/office/officeart/2005/8/layout/process3"/>
    <dgm:cxn modelId="{2614D8F5-6EFD-4C9D-8DA4-6524AB9835FA}" type="presOf" srcId="{EB554D69-B69C-49B6-A4A4-4AED24B4D78A}" destId="{BC5444C2-F1F7-4A4A-80ED-1CB3505A3254}" srcOrd="1" destOrd="0" presId="urn:microsoft.com/office/officeart/2005/8/layout/process3"/>
    <dgm:cxn modelId="{B0A33CF6-9F72-4043-9F8B-253B11E5CD75}" type="presOf" srcId="{99B4DD7E-413B-420F-86B6-A4F96F53B50F}" destId="{95FFDF76-D123-43F5-94B1-46A607DB0D5A}" srcOrd="0" destOrd="1" presId="urn:microsoft.com/office/officeart/2005/8/layout/process3"/>
    <dgm:cxn modelId="{923869F6-52F0-4DB4-A4E3-3315BB0CD8C5}" type="presOf" srcId="{4572ECD4-F9AC-4DB5-8279-9AC0368D3B7D}" destId="{94F248B3-268B-4C4A-B55C-CFAB05BF4834}" srcOrd="1" destOrd="0" presId="urn:microsoft.com/office/officeart/2005/8/layout/process3"/>
    <dgm:cxn modelId="{3E4DABF9-0AB5-4631-A6F9-566442A69034}" srcId="{EB554D69-B69C-49B6-A4A4-4AED24B4D78A}" destId="{37E7B465-E6CF-4868-9995-0BF0D336F0AE}" srcOrd="2" destOrd="0" parTransId="{9B1BBF69-8ECC-4682-9189-DB2AA96C4126}" sibTransId="{E445ED16-28B6-42B0-A54B-CF05AAF13C49}"/>
    <dgm:cxn modelId="{4AFFBB41-1573-427D-9FBF-085A94111A14}" type="presParOf" srcId="{6690A28A-8039-4864-8D22-F82F981A4871}" destId="{6728D1FB-7A7B-47C9-A9E0-7E66ABEFA0DF}" srcOrd="0" destOrd="0" presId="urn:microsoft.com/office/officeart/2005/8/layout/process3"/>
    <dgm:cxn modelId="{327AAE4C-6D7C-43EC-8587-64B02906A0B1}" type="presParOf" srcId="{6728D1FB-7A7B-47C9-A9E0-7E66ABEFA0DF}" destId="{E299637D-ADF3-4335-98D4-A6124E549C17}" srcOrd="0" destOrd="0" presId="urn:microsoft.com/office/officeart/2005/8/layout/process3"/>
    <dgm:cxn modelId="{884D6D30-8EF1-48E9-B5B2-6F143A1302B3}" type="presParOf" srcId="{6728D1FB-7A7B-47C9-A9E0-7E66ABEFA0DF}" destId="{D6D5CB25-93C7-47A3-AA09-D4D96DC2071D}" srcOrd="1" destOrd="0" presId="urn:microsoft.com/office/officeart/2005/8/layout/process3"/>
    <dgm:cxn modelId="{211A8A5F-9377-46A4-9420-194471F736AC}" type="presParOf" srcId="{6728D1FB-7A7B-47C9-A9E0-7E66ABEFA0DF}" destId="{06109219-E718-4959-935B-8E28BFD1E542}" srcOrd="2" destOrd="0" presId="urn:microsoft.com/office/officeart/2005/8/layout/process3"/>
    <dgm:cxn modelId="{83065AD4-AB66-45E1-BFA4-A44ABE639236}" type="presParOf" srcId="{6690A28A-8039-4864-8D22-F82F981A4871}" destId="{275ABE05-87AB-432F-AC17-EDA2ECE34E42}" srcOrd="1" destOrd="0" presId="urn:microsoft.com/office/officeart/2005/8/layout/process3"/>
    <dgm:cxn modelId="{86C99758-DA9A-4BD7-A775-3EDABCB85EF4}" type="presParOf" srcId="{275ABE05-87AB-432F-AC17-EDA2ECE34E42}" destId="{2138A86E-BB1B-4CF3-A7AA-4D8A45C7A649}" srcOrd="0" destOrd="0" presId="urn:microsoft.com/office/officeart/2005/8/layout/process3"/>
    <dgm:cxn modelId="{B8977732-8DE3-40D0-A1E9-E37E22C91A53}" type="presParOf" srcId="{6690A28A-8039-4864-8D22-F82F981A4871}" destId="{4747CAD6-688C-4D8F-AC0B-76B719A5BB22}" srcOrd="2" destOrd="0" presId="urn:microsoft.com/office/officeart/2005/8/layout/process3"/>
    <dgm:cxn modelId="{1F2764C9-314D-495F-9743-7A517505384E}" type="presParOf" srcId="{4747CAD6-688C-4D8F-AC0B-76B719A5BB22}" destId="{DABD6565-7373-416B-882D-5A80409A6462}" srcOrd="0" destOrd="0" presId="urn:microsoft.com/office/officeart/2005/8/layout/process3"/>
    <dgm:cxn modelId="{4F1AB8B7-4E02-458D-939C-20887B97975A}" type="presParOf" srcId="{4747CAD6-688C-4D8F-AC0B-76B719A5BB22}" destId="{CA1F651E-5C92-4BA9-AC9A-BC72FFBB0DEB}" srcOrd="1" destOrd="0" presId="urn:microsoft.com/office/officeart/2005/8/layout/process3"/>
    <dgm:cxn modelId="{83EF27D7-1262-4409-9A96-D60A975F981F}" type="presParOf" srcId="{4747CAD6-688C-4D8F-AC0B-76B719A5BB22}" destId="{2CCD9C2A-F706-4C8B-8678-C9574ACAABD3}" srcOrd="2" destOrd="0" presId="urn:microsoft.com/office/officeart/2005/8/layout/process3"/>
    <dgm:cxn modelId="{C50D0007-6BD9-47E9-ABC1-539BAE886C75}" type="presParOf" srcId="{6690A28A-8039-4864-8D22-F82F981A4871}" destId="{F0BAA973-9D9D-4439-860E-04537C6FB51E}" srcOrd="3" destOrd="0" presId="urn:microsoft.com/office/officeart/2005/8/layout/process3"/>
    <dgm:cxn modelId="{AA30FA59-D209-4A67-9E4D-1DD3E4487001}" type="presParOf" srcId="{F0BAA973-9D9D-4439-860E-04537C6FB51E}" destId="{3B0BD119-6951-464F-ADB1-468D7F891829}" srcOrd="0" destOrd="0" presId="urn:microsoft.com/office/officeart/2005/8/layout/process3"/>
    <dgm:cxn modelId="{8623CC7C-E5B3-45F5-9918-77F27D4DAD66}" type="presParOf" srcId="{6690A28A-8039-4864-8D22-F82F981A4871}" destId="{AB1D9B74-EA83-47BC-9D93-EE6191DD77E9}" srcOrd="4" destOrd="0" presId="urn:microsoft.com/office/officeart/2005/8/layout/process3"/>
    <dgm:cxn modelId="{43BAB739-2072-4295-A2E3-408A747D25E1}" type="presParOf" srcId="{AB1D9B74-EA83-47BC-9D93-EE6191DD77E9}" destId="{E82E7FD3-4F9E-4A97-B0B2-71ED8597D3BC}" srcOrd="0" destOrd="0" presId="urn:microsoft.com/office/officeart/2005/8/layout/process3"/>
    <dgm:cxn modelId="{29015753-584F-4F53-BFB0-8A705A5B0825}" type="presParOf" srcId="{AB1D9B74-EA83-47BC-9D93-EE6191DD77E9}" destId="{C1BC3250-FFCE-43A6-989A-F5F299B147BD}" srcOrd="1" destOrd="0" presId="urn:microsoft.com/office/officeart/2005/8/layout/process3"/>
    <dgm:cxn modelId="{5BAA3256-A69E-47DF-AFF6-C55A00505C0C}" type="presParOf" srcId="{AB1D9B74-EA83-47BC-9D93-EE6191DD77E9}" destId="{95FFDF76-D123-43F5-94B1-46A607DB0D5A}" srcOrd="2" destOrd="0" presId="urn:microsoft.com/office/officeart/2005/8/layout/process3"/>
    <dgm:cxn modelId="{2A3CF17F-C8FC-43CA-87EE-90B9DD0B43BA}" type="presParOf" srcId="{6690A28A-8039-4864-8D22-F82F981A4871}" destId="{53CA3896-8FF8-46DF-92E7-34B8A56FEBDA}" srcOrd="5" destOrd="0" presId="urn:microsoft.com/office/officeart/2005/8/layout/process3"/>
    <dgm:cxn modelId="{08EF275D-FD37-4B00-9298-A46EF97AFEF4}" type="presParOf" srcId="{53CA3896-8FF8-46DF-92E7-34B8A56FEBDA}" destId="{94F248B3-268B-4C4A-B55C-CFAB05BF4834}" srcOrd="0" destOrd="0" presId="urn:microsoft.com/office/officeart/2005/8/layout/process3"/>
    <dgm:cxn modelId="{3223ED71-A754-441F-9DDC-DD5EE14B6FFC}" type="presParOf" srcId="{6690A28A-8039-4864-8D22-F82F981A4871}" destId="{13E94322-2EE7-4BB7-9577-3A73A96BF4C1}" srcOrd="6" destOrd="0" presId="urn:microsoft.com/office/officeart/2005/8/layout/process3"/>
    <dgm:cxn modelId="{4D0466D2-4498-40D5-9A77-C06665A87A30}" type="presParOf" srcId="{13E94322-2EE7-4BB7-9577-3A73A96BF4C1}" destId="{99AE6462-FD51-4C53-A3AF-21E6DDE1880E}" srcOrd="0" destOrd="0" presId="urn:microsoft.com/office/officeart/2005/8/layout/process3"/>
    <dgm:cxn modelId="{98387A83-42EE-456F-9AB6-00675565D604}" type="presParOf" srcId="{13E94322-2EE7-4BB7-9577-3A73A96BF4C1}" destId="{BC5444C2-F1F7-4A4A-80ED-1CB3505A3254}" srcOrd="1" destOrd="0" presId="urn:microsoft.com/office/officeart/2005/8/layout/process3"/>
    <dgm:cxn modelId="{3767DDE6-13CD-406F-8E62-D2EC995E80F6}" type="presParOf" srcId="{13E94322-2EE7-4BB7-9577-3A73A96BF4C1}" destId="{A5560876-9137-4024-8564-AE2A96CBDA8C}" srcOrd="2" destOrd="0" presId="urn:microsoft.com/office/officeart/2005/8/layout/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E316497-52D6-4A75-897B-77DCBC94E751}" type="doc">
      <dgm:prSet loTypeId="urn:microsoft.com/office/officeart/2005/8/layout/process1" loCatId="process" qsTypeId="urn:microsoft.com/office/officeart/2005/8/quickstyle/simple1" qsCatId="simple" csTypeId="urn:microsoft.com/office/officeart/2005/8/colors/accent1_2" csCatId="accent1" phldr="1"/>
      <dgm:spPr/>
    </dgm:pt>
    <dgm:pt modelId="{9B5142EF-A8CE-405C-8117-9BF276491873}">
      <dgm:prSet phldrT="[Text]" phldr="0"/>
      <dgm:spPr>
        <a:solidFill>
          <a:srgbClr val="004A7D"/>
        </a:solidFill>
      </dgm:spPr>
      <dgm:t>
        <a:bodyPr/>
        <a:lstStyle/>
        <a:p>
          <a:pPr rtl="0"/>
          <a:r>
            <a:rPr lang="en-US">
              <a:latin typeface="Helvetica" pitchFamily="2" charset="0"/>
            </a:rPr>
            <a:t>Identified </a:t>
          </a:r>
          <a:r>
            <a:rPr lang="en-US" b="1">
              <a:latin typeface="Helvetica" pitchFamily="2" charset="0"/>
            </a:rPr>
            <a:t>50</a:t>
          </a:r>
          <a:r>
            <a:rPr lang="en-US">
              <a:latin typeface="Helvetica" pitchFamily="2" charset="0"/>
            </a:rPr>
            <a:t> CBOs that met criteria</a:t>
          </a:r>
        </a:p>
      </dgm:t>
    </dgm:pt>
    <dgm:pt modelId="{183FE134-EA82-43E0-9633-FF1CCDC66597}" type="parTrans" cxnId="{DD8CE11C-7774-4165-B191-EBD0556CD240}">
      <dgm:prSet/>
      <dgm:spPr/>
      <dgm:t>
        <a:bodyPr/>
        <a:lstStyle/>
        <a:p>
          <a:endParaRPr lang="en-US"/>
        </a:p>
      </dgm:t>
    </dgm:pt>
    <dgm:pt modelId="{5F95F710-BEC3-4C35-916F-2C6972CE48EB}" type="sibTrans" cxnId="{DD8CE11C-7774-4165-B191-EBD0556CD240}">
      <dgm:prSet/>
      <dgm:spPr>
        <a:solidFill>
          <a:srgbClr val="1976D2"/>
        </a:solidFill>
      </dgm:spPr>
      <dgm:t>
        <a:bodyPr/>
        <a:lstStyle/>
        <a:p>
          <a:endParaRPr lang="en-US">
            <a:latin typeface="Helvetica" pitchFamily="2" charset="0"/>
          </a:endParaRPr>
        </a:p>
      </dgm:t>
    </dgm:pt>
    <dgm:pt modelId="{203B0D05-61F5-42A0-B10D-F8C602DFB93D}">
      <dgm:prSet phldr="0"/>
      <dgm:spPr>
        <a:solidFill>
          <a:srgbClr val="004A7D"/>
        </a:solidFill>
      </dgm:spPr>
      <dgm:t>
        <a:bodyPr/>
        <a:lstStyle/>
        <a:p>
          <a:pPr rtl="0"/>
          <a:r>
            <a:rPr lang="en-US">
              <a:latin typeface="Helvetica" pitchFamily="2" charset="0"/>
            </a:rPr>
            <a:t>Conducted phone &amp; email outreach; warm handoff if possible</a:t>
          </a:r>
        </a:p>
      </dgm:t>
    </dgm:pt>
    <dgm:pt modelId="{4A530AB9-BF84-42A7-A2C8-1395E61D7C10}" type="parTrans" cxnId="{77EBEB34-1FA5-4FDB-A6E8-CE888A52E956}">
      <dgm:prSet/>
      <dgm:spPr/>
      <dgm:t>
        <a:bodyPr/>
        <a:lstStyle/>
        <a:p>
          <a:endParaRPr lang="en-US"/>
        </a:p>
      </dgm:t>
    </dgm:pt>
    <dgm:pt modelId="{B140C8EC-C313-4F28-96D0-08E3B97BF4EC}" type="sibTrans" cxnId="{77EBEB34-1FA5-4FDB-A6E8-CE888A52E956}">
      <dgm:prSet/>
      <dgm:spPr>
        <a:solidFill>
          <a:srgbClr val="1976D2"/>
        </a:solidFill>
      </dgm:spPr>
      <dgm:t>
        <a:bodyPr/>
        <a:lstStyle/>
        <a:p>
          <a:endParaRPr lang="en-US">
            <a:latin typeface="Helvetica" pitchFamily="2" charset="0"/>
          </a:endParaRPr>
        </a:p>
      </dgm:t>
    </dgm:pt>
    <dgm:pt modelId="{5D5C1FF2-BCD3-4B8C-A838-FCED024456D0}">
      <dgm:prSet phldr="0"/>
      <dgm:spPr>
        <a:solidFill>
          <a:srgbClr val="004A7D"/>
        </a:solidFill>
      </dgm:spPr>
      <dgm:t>
        <a:bodyPr/>
        <a:lstStyle/>
        <a:p>
          <a:pPr rtl="0"/>
          <a:r>
            <a:rPr lang="en-US">
              <a:latin typeface="Helvetica" pitchFamily="2" charset="0"/>
            </a:rPr>
            <a:t>Invited to group &amp; individual info sessions</a:t>
          </a:r>
        </a:p>
      </dgm:t>
    </dgm:pt>
    <dgm:pt modelId="{1BC0C5E7-D65C-4483-96BB-22EC4F1B862F}" type="parTrans" cxnId="{0A0B51FE-98E9-4C6B-BC66-BA895F9578E7}">
      <dgm:prSet/>
      <dgm:spPr/>
      <dgm:t>
        <a:bodyPr/>
        <a:lstStyle/>
        <a:p>
          <a:endParaRPr lang="en-US"/>
        </a:p>
      </dgm:t>
    </dgm:pt>
    <dgm:pt modelId="{463E0EE6-9F6F-4853-9528-9F6CC2BD7D99}" type="sibTrans" cxnId="{0A0B51FE-98E9-4C6B-BC66-BA895F9578E7}">
      <dgm:prSet/>
      <dgm:spPr>
        <a:solidFill>
          <a:srgbClr val="1976D2"/>
        </a:solidFill>
      </dgm:spPr>
      <dgm:t>
        <a:bodyPr/>
        <a:lstStyle/>
        <a:p>
          <a:endParaRPr lang="en-US">
            <a:latin typeface="Helvetica" pitchFamily="2" charset="0"/>
          </a:endParaRPr>
        </a:p>
      </dgm:t>
    </dgm:pt>
    <dgm:pt modelId="{D25D157B-DC76-4397-AEB0-2B09E2B30BAE}">
      <dgm:prSet phldr="0"/>
      <dgm:spPr>
        <a:solidFill>
          <a:srgbClr val="004A7D"/>
        </a:solidFill>
      </dgm:spPr>
      <dgm:t>
        <a:bodyPr/>
        <a:lstStyle/>
        <a:p>
          <a:pPr rtl="0"/>
          <a:r>
            <a:rPr lang="en-US">
              <a:latin typeface="Helvetica" pitchFamily="2" charset="0"/>
            </a:rPr>
            <a:t>Completed Healthix agreement to move to next phase</a:t>
          </a:r>
        </a:p>
      </dgm:t>
    </dgm:pt>
    <dgm:pt modelId="{49B0A592-68A7-4488-9251-477AF23C2D6D}" type="parTrans" cxnId="{51290E17-3D34-415B-9A05-D9E0CBC9E5D0}">
      <dgm:prSet/>
      <dgm:spPr/>
      <dgm:t>
        <a:bodyPr/>
        <a:lstStyle/>
        <a:p>
          <a:endParaRPr lang="en-US"/>
        </a:p>
      </dgm:t>
    </dgm:pt>
    <dgm:pt modelId="{953A89C5-F132-4303-86E0-91EC2415DD77}" type="sibTrans" cxnId="{51290E17-3D34-415B-9A05-D9E0CBC9E5D0}">
      <dgm:prSet/>
      <dgm:spPr/>
      <dgm:t>
        <a:bodyPr/>
        <a:lstStyle/>
        <a:p>
          <a:endParaRPr lang="en-US"/>
        </a:p>
      </dgm:t>
    </dgm:pt>
    <dgm:pt modelId="{3960FCBE-62F7-423A-9FDF-06598E9D9F65}" type="pres">
      <dgm:prSet presAssocID="{BE316497-52D6-4A75-897B-77DCBC94E751}" presName="Name0" presStyleCnt="0">
        <dgm:presLayoutVars>
          <dgm:dir/>
          <dgm:resizeHandles val="exact"/>
        </dgm:presLayoutVars>
      </dgm:prSet>
      <dgm:spPr/>
    </dgm:pt>
    <dgm:pt modelId="{5DC3706D-A492-4CAA-B5A2-AFE848C7045C}" type="pres">
      <dgm:prSet presAssocID="{9B5142EF-A8CE-405C-8117-9BF276491873}" presName="node" presStyleLbl="node1" presStyleIdx="0" presStyleCnt="4">
        <dgm:presLayoutVars>
          <dgm:bulletEnabled val="1"/>
        </dgm:presLayoutVars>
      </dgm:prSet>
      <dgm:spPr/>
    </dgm:pt>
    <dgm:pt modelId="{BCD8D148-4CD8-461D-8113-C3A5DB10A6F9}" type="pres">
      <dgm:prSet presAssocID="{5F95F710-BEC3-4C35-916F-2C6972CE48EB}" presName="sibTrans" presStyleLbl="sibTrans2D1" presStyleIdx="0" presStyleCnt="3"/>
      <dgm:spPr/>
    </dgm:pt>
    <dgm:pt modelId="{9F5E6904-F3C0-495D-8F89-6594479E044E}" type="pres">
      <dgm:prSet presAssocID="{5F95F710-BEC3-4C35-916F-2C6972CE48EB}" presName="connectorText" presStyleLbl="sibTrans2D1" presStyleIdx="0" presStyleCnt="3"/>
      <dgm:spPr/>
    </dgm:pt>
    <dgm:pt modelId="{6D66AE68-064F-4681-BC55-396FE6C311CD}" type="pres">
      <dgm:prSet presAssocID="{203B0D05-61F5-42A0-B10D-F8C602DFB93D}" presName="node" presStyleLbl="node1" presStyleIdx="1" presStyleCnt="4">
        <dgm:presLayoutVars>
          <dgm:bulletEnabled val="1"/>
        </dgm:presLayoutVars>
      </dgm:prSet>
      <dgm:spPr/>
    </dgm:pt>
    <dgm:pt modelId="{8D5930FF-B99A-4D23-8C54-06F367AC0898}" type="pres">
      <dgm:prSet presAssocID="{B140C8EC-C313-4F28-96D0-08E3B97BF4EC}" presName="sibTrans" presStyleLbl="sibTrans2D1" presStyleIdx="1" presStyleCnt="3"/>
      <dgm:spPr/>
    </dgm:pt>
    <dgm:pt modelId="{CFCCAEAE-642E-4D3F-AD37-3AF2F4DE3505}" type="pres">
      <dgm:prSet presAssocID="{B140C8EC-C313-4F28-96D0-08E3B97BF4EC}" presName="connectorText" presStyleLbl="sibTrans2D1" presStyleIdx="1" presStyleCnt="3"/>
      <dgm:spPr/>
    </dgm:pt>
    <dgm:pt modelId="{9D08656D-E227-4776-B878-4AB30F0D6434}" type="pres">
      <dgm:prSet presAssocID="{5D5C1FF2-BCD3-4B8C-A838-FCED024456D0}" presName="node" presStyleLbl="node1" presStyleIdx="2" presStyleCnt="4">
        <dgm:presLayoutVars>
          <dgm:bulletEnabled val="1"/>
        </dgm:presLayoutVars>
      </dgm:prSet>
      <dgm:spPr/>
    </dgm:pt>
    <dgm:pt modelId="{71912671-9E82-42CD-ABDB-6E7CD2C443E2}" type="pres">
      <dgm:prSet presAssocID="{463E0EE6-9F6F-4853-9528-9F6CC2BD7D99}" presName="sibTrans" presStyleLbl="sibTrans2D1" presStyleIdx="2" presStyleCnt="3"/>
      <dgm:spPr/>
    </dgm:pt>
    <dgm:pt modelId="{B5E7656F-D283-422D-BE3A-4403FFCA1A52}" type="pres">
      <dgm:prSet presAssocID="{463E0EE6-9F6F-4853-9528-9F6CC2BD7D99}" presName="connectorText" presStyleLbl="sibTrans2D1" presStyleIdx="2" presStyleCnt="3"/>
      <dgm:spPr/>
    </dgm:pt>
    <dgm:pt modelId="{DCD501C0-8543-4889-BF0B-284328B723E7}" type="pres">
      <dgm:prSet presAssocID="{D25D157B-DC76-4397-AEB0-2B09E2B30BAE}" presName="node" presStyleLbl="node1" presStyleIdx="3" presStyleCnt="4">
        <dgm:presLayoutVars>
          <dgm:bulletEnabled val="1"/>
        </dgm:presLayoutVars>
      </dgm:prSet>
      <dgm:spPr/>
    </dgm:pt>
  </dgm:ptLst>
  <dgm:cxnLst>
    <dgm:cxn modelId="{51290E17-3D34-415B-9A05-D9E0CBC9E5D0}" srcId="{BE316497-52D6-4A75-897B-77DCBC94E751}" destId="{D25D157B-DC76-4397-AEB0-2B09E2B30BAE}" srcOrd="3" destOrd="0" parTransId="{49B0A592-68A7-4488-9251-477AF23C2D6D}" sibTransId="{953A89C5-F132-4303-86E0-91EC2415DD77}"/>
    <dgm:cxn modelId="{6321BC1C-7E79-4D64-A9A3-8A4DC1820B8D}" type="presOf" srcId="{463E0EE6-9F6F-4853-9528-9F6CC2BD7D99}" destId="{71912671-9E82-42CD-ABDB-6E7CD2C443E2}" srcOrd="0" destOrd="0" presId="urn:microsoft.com/office/officeart/2005/8/layout/process1"/>
    <dgm:cxn modelId="{DD8CE11C-7774-4165-B191-EBD0556CD240}" srcId="{BE316497-52D6-4A75-897B-77DCBC94E751}" destId="{9B5142EF-A8CE-405C-8117-9BF276491873}" srcOrd="0" destOrd="0" parTransId="{183FE134-EA82-43E0-9633-FF1CCDC66597}" sibTransId="{5F95F710-BEC3-4C35-916F-2C6972CE48EB}"/>
    <dgm:cxn modelId="{AB4ADD2A-40F9-4007-8EFB-FE6CCA082108}" type="presOf" srcId="{5F95F710-BEC3-4C35-916F-2C6972CE48EB}" destId="{9F5E6904-F3C0-495D-8F89-6594479E044E}" srcOrd="1" destOrd="0" presId="urn:microsoft.com/office/officeart/2005/8/layout/process1"/>
    <dgm:cxn modelId="{50F68334-787D-43AE-A350-0A2797A68F38}" type="presOf" srcId="{463E0EE6-9F6F-4853-9528-9F6CC2BD7D99}" destId="{B5E7656F-D283-422D-BE3A-4403FFCA1A52}" srcOrd="1" destOrd="0" presId="urn:microsoft.com/office/officeart/2005/8/layout/process1"/>
    <dgm:cxn modelId="{77EBEB34-1FA5-4FDB-A6E8-CE888A52E956}" srcId="{BE316497-52D6-4A75-897B-77DCBC94E751}" destId="{203B0D05-61F5-42A0-B10D-F8C602DFB93D}" srcOrd="1" destOrd="0" parTransId="{4A530AB9-BF84-42A7-A2C8-1395E61D7C10}" sibTransId="{B140C8EC-C313-4F28-96D0-08E3B97BF4EC}"/>
    <dgm:cxn modelId="{CC54E34B-71A9-41BD-A796-1EB3D0C9BD08}" type="presOf" srcId="{203B0D05-61F5-42A0-B10D-F8C602DFB93D}" destId="{6D66AE68-064F-4681-BC55-396FE6C311CD}" srcOrd="0" destOrd="0" presId="urn:microsoft.com/office/officeart/2005/8/layout/process1"/>
    <dgm:cxn modelId="{B3877159-9599-4715-A7A7-CC94FCB80A08}" type="presOf" srcId="{B140C8EC-C313-4F28-96D0-08E3B97BF4EC}" destId="{CFCCAEAE-642E-4D3F-AD37-3AF2F4DE3505}" srcOrd="1" destOrd="0" presId="urn:microsoft.com/office/officeart/2005/8/layout/process1"/>
    <dgm:cxn modelId="{8B6C315A-B06A-4FC0-95BA-C2F4A1E61D69}" type="presOf" srcId="{BE316497-52D6-4A75-897B-77DCBC94E751}" destId="{3960FCBE-62F7-423A-9FDF-06598E9D9F65}" srcOrd="0" destOrd="0" presId="urn:microsoft.com/office/officeart/2005/8/layout/process1"/>
    <dgm:cxn modelId="{B4A52E7C-4909-4357-B264-7E32C25841E6}" type="presOf" srcId="{D25D157B-DC76-4397-AEB0-2B09E2B30BAE}" destId="{DCD501C0-8543-4889-BF0B-284328B723E7}" srcOrd="0" destOrd="0" presId="urn:microsoft.com/office/officeart/2005/8/layout/process1"/>
    <dgm:cxn modelId="{217D0A8B-EFE3-4BD3-9B2B-A6A25BAB8497}" type="presOf" srcId="{5D5C1FF2-BCD3-4B8C-A838-FCED024456D0}" destId="{9D08656D-E227-4776-B878-4AB30F0D6434}" srcOrd="0" destOrd="0" presId="urn:microsoft.com/office/officeart/2005/8/layout/process1"/>
    <dgm:cxn modelId="{9B003F8C-A4F3-49B0-8804-D40FC61911DC}" type="presOf" srcId="{B140C8EC-C313-4F28-96D0-08E3B97BF4EC}" destId="{8D5930FF-B99A-4D23-8C54-06F367AC0898}" srcOrd="0" destOrd="0" presId="urn:microsoft.com/office/officeart/2005/8/layout/process1"/>
    <dgm:cxn modelId="{1A996AA3-5DEC-4D23-BA71-0AC0C1422B27}" type="presOf" srcId="{5F95F710-BEC3-4C35-916F-2C6972CE48EB}" destId="{BCD8D148-4CD8-461D-8113-C3A5DB10A6F9}" srcOrd="0" destOrd="0" presId="urn:microsoft.com/office/officeart/2005/8/layout/process1"/>
    <dgm:cxn modelId="{C01408F8-55EE-49EF-AFCC-68FB8B17E7AB}" type="presOf" srcId="{9B5142EF-A8CE-405C-8117-9BF276491873}" destId="{5DC3706D-A492-4CAA-B5A2-AFE848C7045C}" srcOrd="0" destOrd="0" presId="urn:microsoft.com/office/officeart/2005/8/layout/process1"/>
    <dgm:cxn modelId="{0A0B51FE-98E9-4C6B-BC66-BA895F9578E7}" srcId="{BE316497-52D6-4A75-897B-77DCBC94E751}" destId="{5D5C1FF2-BCD3-4B8C-A838-FCED024456D0}" srcOrd="2" destOrd="0" parTransId="{1BC0C5E7-D65C-4483-96BB-22EC4F1B862F}" sibTransId="{463E0EE6-9F6F-4853-9528-9F6CC2BD7D99}"/>
    <dgm:cxn modelId="{D5A43E88-5405-40F1-AEAE-E4553FCAB58F}" type="presParOf" srcId="{3960FCBE-62F7-423A-9FDF-06598E9D9F65}" destId="{5DC3706D-A492-4CAA-B5A2-AFE848C7045C}" srcOrd="0" destOrd="0" presId="urn:microsoft.com/office/officeart/2005/8/layout/process1"/>
    <dgm:cxn modelId="{92AC0FE0-EE8E-4E3C-9A2F-A81AA0D5C6F1}" type="presParOf" srcId="{3960FCBE-62F7-423A-9FDF-06598E9D9F65}" destId="{BCD8D148-4CD8-461D-8113-C3A5DB10A6F9}" srcOrd="1" destOrd="0" presId="urn:microsoft.com/office/officeart/2005/8/layout/process1"/>
    <dgm:cxn modelId="{7D8FDB86-3144-4513-9FBA-312F9A1CF2CA}" type="presParOf" srcId="{BCD8D148-4CD8-461D-8113-C3A5DB10A6F9}" destId="{9F5E6904-F3C0-495D-8F89-6594479E044E}" srcOrd="0" destOrd="0" presId="urn:microsoft.com/office/officeart/2005/8/layout/process1"/>
    <dgm:cxn modelId="{EE1F9C3C-3B7E-4F2B-9AAA-71A0CBC4009C}" type="presParOf" srcId="{3960FCBE-62F7-423A-9FDF-06598E9D9F65}" destId="{6D66AE68-064F-4681-BC55-396FE6C311CD}" srcOrd="2" destOrd="0" presId="urn:microsoft.com/office/officeart/2005/8/layout/process1"/>
    <dgm:cxn modelId="{E077BC20-48B5-49E5-AD15-712E9A2F1A92}" type="presParOf" srcId="{3960FCBE-62F7-423A-9FDF-06598E9D9F65}" destId="{8D5930FF-B99A-4D23-8C54-06F367AC0898}" srcOrd="3" destOrd="0" presId="urn:microsoft.com/office/officeart/2005/8/layout/process1"/>
    <dgm:cxn modelId="{A220AFD7-0C11-4DC2-93B7-6E98A0F54D2B}" type="presParOf" srcId="{8D5930FF-B99A-4D23-8C54-06F367AC0898}" destId="{CFCCAEAE-642E-4D3F-AD37-3AF2F4DE3505}" srcOrd="0" destOrd="0" presId="urn:microsoft.com/office/officeart/2005/8/layout/process1"/>
    <dgm:cxn modelId="{FD0FAF43-6651-477B-9400-2977400B439D}" type="presParOf" srcId="{3960FCBE-62F7-423A-9FDF-06598E9D9F65}" destId="{9D08656D-E227-4776-B878-4AB30F0D6434}" srcOrd="4" destOrd="0" presId="urn:microsoft.com/office/officeart/2005/8/layout/process1"/>
    <dgm:cxn modelId="{B662FEB9-8FB6-44E3-9E4D-7189BF52D205}" type="presParOf" srcId="{3960FCBE-62F7-423A-9FDF-06598E9D9F65}" destId="{71912671-9E82-42CD-ABDB-6E7CD2C443E2}" srcOrd="5" destOrd="0" presId="urn:microsoft.com/office/officeart/2005/8/layout/process1"/>
    <dgm:cxn modelId="{AA050BFE-68BE-4D03-9A60-7875AE552079}" type="presParOf" srcId="{71912671-9E82-42CD-ABDB-6E7CD2C443E2}" destId="{B5E7656F-D283-422D-BE3A-4403FFCA1A52}" srcOrd="0" destOrd="0" presId="urn:microsoft.com/office/officeart/2005/8/layout/process1"/>
    <dgm:cxn modelId="{8FEA8073-2B93-4BA2-BCE7-00856C2C1F58}" type="presParOf" srcId="{3960FCBE-62F7-423A-9FDF-06598E9D9F65}" destId="{DCD501C0-8543-4889-BF0B-284328B723E7}" srcOrd="6"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D5CB25-93C7-47A3-AA09-D4D96DC2071D}">
      <dsp:nvSpPr>
        <dsp:cNvPr id="0" name=""/>
        <dsp:cNvSpPr/>
      </dsp:nvSpPr>
      <dsp:spPr>
        <a:xfrm>
          <a:off x="1313" y="1499873"/>
          <a:ext cx="1650195" cy="950161"/>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64770" numCol="1" spcCol="1270" anchor="t" anchorCtr="0">
          <a:noAutofit/>
        </a:bodyPr>
        <a:lstStyle/>
        <a:p>
          <a:pPr marL="0" lvl="0" indent="0" algn="l" defTabSz="755650">
            <a:lnSpc>
              <a:spcPct val="90000"/>
            </a:lnSpc>
            <a:spcBef>
              <a:spcPct val="0"/>
            </a:spcBef>
            <a:spcAft>
              <a:spcPct val="35000"/>
            </a:spcAft>
            <a:buNone/>
          </a:pPr>
          <a:r>
            <a:rPr lang="en-US" sz="1700" b="0" kern="1200" dirty="0">
              <a:latin typeface="Arial" panose="020B0604020202020204" pitchFamily="34" charset="0"/>
              <a:cs typeface="Arial" panose="020B0604020202020204" pitchFamily="34" charset="0"/>
            </a:rPr>
            <a:t>CBO Engagement</a:t>
          </a:r>
        </a:p>
      </dsp:txBody>
      <dsp:txXfrm>
        <a:off x="1313" y="1499873"/>
        <a:ext cx="1650195" cy="633440"/>
      </dsp:txXfrm>
    </dsp:sp>
    <dsp:sp modelId="{06109219-E718-4959-935B-8E28BFD1E542}">
      <dsp:nvSpPr>
        <dsp:cNvPr id="0" name=""/>
        <dsp:cNvSpPr/>
      </dsp:nvSpPr>
      <dsp:spPr>
        <a:xfrm>
          <a:off x="339304" y="2133314"/>
          <a:ext cx="1650195" cy="2670806"/>
        </a:xfrm>
        <a:prstGeom prst="roundRect">
          <a:avLst>
            <a:gd name="adj" fmla="val 10000"/>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0904" tIns="120904" rIns="120904" bIns="120904" numCol="1" spcCol="1270" anchor="t" anchorCtr="0">
          <a:noAutofit/>
        </a:bodyPr>
        <a:lstStyle/>
        <a:p>
          <a:pPr marL="171450" lvl="1" indent="-171450" algn="l" defTabSz="755650" rtl="0">
            <a:lnSpc>
              <a:spcPct val="90000"/>
            </a:lnSpc>
            <a:spcBef>
              <a:spcPct val="0"/>
            </a:spcBef>
            <a:spcAft>
              <a:spcPct val="15000"/>
            </a:spcAft>
            <a:buChar char="•"/>
          </a:pPr>
          <a:r>
            <a:rPr lang="en-US" sz="1700" b="0" kern="1200">
              <a:latin typeface="Arial" panose="020B0604020202020204" pitchFamily="34" charset="0"/>
              <a:cs typeface="Arial" panose="020B0604020202020204" pitchFamily="34" charset="0"/>
            </a:rPr>
            <a:t>Identify CBOs &amp; conduct outreach</a:t>
          </a:r>
        </a:p>
        <a:p>
          <a:pPr marL="171450" lvl="1" indent="-171450" algn="l" defTabSz="755650">
            <a:lnSpc>
              <a:spcPct val="90000"/>
            </a:lnSpc>
            <a:spcBef>
              <a:spcPct val="0"/>
            </a:spcBef>
            <a:spcAft>
              <a:spcPct val="15000"/>
            </a:spcAft>
            <a:buChar char="•"/>
          </a:pPr>
          <a:r>
            <a:rPr lang="en-US" sz="1700" b="0" kern="1200">
              <a:latin typeface="Arial" panose="020B0604020202020204" pitchFamily="34" charset="0"/>
              <a:cs typeface="Arial" panose="020B0604020202020204" pitchFamily="34" charset="0"/>
            </a:rPr>
            <a:t>Sign agreements</a:t>
          </a:r>
        </a:p>
      </dsp:txBody>
      <dsp:txXfrm>
        <a:off x="387637" y="2181647"/>
        <a:ext cx="1553529" cy="2574140"/>
      </dsp:txXfrm>
    </dsp:sp>
    <dsp:sp modelId="{275ABE05-87AB-432F-AC17-EDA2ECE34E42}">
      <dsp:nvSpPr>
        <dsp:cNvPr id="0" name=""/>
        <dsp:cNvSpPr/>
      </dsp:nvSpPr>
      <dsp:spPr>
        <a:xfrm>
          <a:off x="1901671" y="1611168"/>
          <a:ext cx="530346" cy="410850"/>
        </a:xfrm>
        <a:prstGeom prst="righ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1901671" y="1693338"/>
        <a:ext cx="407091" cy="246510"/>
      </dsp:txXfrm>
    </dsp:sp>
    <dsp:sp modelId="{CA1F651E-5C92-4BA9-AC9A-BC72FFBB0DEB}">
      <dsp:nvSpPr>
        <dsp:cNvPr id="0" name=""/>
        <dsp:cNvSpPr/>
      </dsp:nvSpPr>
      <dsp:spPr>
        <a:xfrm>
          <a:off x="2652162" y="1499873"/>
          <a:ext cx="1650195" cy="950161"/>
        </a:xfrm>
        <a:prstGeom prst="roundRect">
          <a:avLst>
            <a:gd name="adj" fmla="val 10000"/>
          </a:avLst>
        </a:prstGeom>
        <a:solidFill>
          <a:schemeClr val="accent5">
            <a:hueOff val="-2451115"/>
            <a:satOff val="-3409"/>
            <a:lumOff val="-130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64770" numCol="1" spcCol="1270" anchor="t" anchorCtr="0">
          <a:noAutofit/>
        </a:bodyPr>
        <a:lstStyle/>
        <a:p>
          <a:pPr marL="0" lvl="0" indent="0" algn="l" defTabSz="755650" rtl="0">
            <a:lnSpc>
              <a:spcPct val="90000"/>
            </a:lnSpc>
            <a:spcBef>
              <a:spcPct val="0"/>
            </a:spcBef>
            <a:spcAft>
              <a:spcPct val="35000"/>
            </a:spcAft>
            <a:buNone/>
          </a:pPr>
          <a:r>
            <a:rPr lang="en-US" sz="1700" b="0" kern="1200">
              <a:latin typeface="Arial" panose="020B0604020202020204" pitchFamily="34" charset="0"/>
              <a:cs typeface="Arial" panose="020B0604020202020204" pitchFamily="34" charset="0"/>
            </a:rPr>
            <a:t> Planning</a:t>
          </a:r>
        </a:p>
      </dsp:txBody>
      <dsp:txXfrm>
        <a:off x="2652162" y="1499873"/>
        <a:ext cx="1650195" cy="633440"/>
      </dsp:txXfrm>
    </dsp:sp>
    <dsp:sp modelId="{2CCD9C2A-F706-4C8B-8678-C9574ACAABD3}">
      <dsp:nvSpPr>
        <dsp:cNvPr id="0" name=""/>
        <dsp:cNvSpPr/>
      </dsp:nvSpPr>
      <dsp:spPr>
        <a:xfrm>
          <a:off x="2990154" y="2133314"/>
          <a:ext cx="1650195" cy="2670806"/>
        </a:xfrm>
        <a:prstGeom prst="roundRect">
          <a:avLst>
            <a:gd name="adj" fmla="val 10000"/>
          </a:avLst>
        </a:prstGeom>
        <a:solidFill>
          <a:schemeClr val="lt1">
            <a:alpha val="90000"/>
            <a:hueOff val="0"/>
            <a:satOff val="0"/>
            <a:lumOff val="0"/>
            <a:alphaOff val="0"/>
          </a:schemeClr>
        </a:solidFill>
        <a:ln w="12700" cap="flat" cmpd="sng" algn="ctr">
          <a:solidFill>
            <a:schemeClr val="accent5">
              <a:hueOff val="-2451115"/>
              <a:satOff val="-3409"/>
              <a:lumOff val="-1307"/>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0904" tIns="120904" rIns="120904" bIns="120904" numCol="1" spcCol="1270" anchor="t" anchorCtr="0">
          <a:noAutofit/>
        </a:bodyPr>
        <a:lstStyle/>
        <a:p>
          <a:pPr marL="171450" lvl="1" indent="-171450" algn="l" defTabSz="755650" rtl="0">
            <a:lnSpc>
              <a:spcPct val="90000"/>
            </a:lnSpc>
            <a:spcBef>
              <a:spcPct val="0"/>
            </a:spcBef>
            <a:spcAft>
              <a:spcPct val="15000"/>
            </a:spcAft>
            <a:buChar char="•"/>
          </a:pPr>
          <a:r>
            <a:rPr lang="en-US" sz="1700" b="0" kern="1200">
              <a:latin typeface="Arial" panose="020B0604020202020204" pitchFamily="34" charset="0"/>
              <a:cs typeface="Arial" panose="020B0604020202020204" pitchFamily="34" charset="0"/>
            </a:rPr>
            <a:t>Conduct Project Kickoff with each CBO</a:t>
          </a:r>
        </a:p>
        <a:p>
          <a:pPr marL="171450" lvl="1" indent="-171450" algn="l" defTabSz="755650" rtl="0">
            <a:lnSpc>
              <a:spcPct val="90000"/>
            </a:lnSpc>
            <a:spcBef>
              <a:spcPct val="0"/>
            </a:spcBef>
            <a:spcAft>
              <a:spcPct val="15000"/>
            </a:spcAft>
            <a:buChar char="•"/>
          </a:pPr>
          <a:r>
            <a:rPr lang="en-US" sz="1700" b="0" kern="1200">
              <a:latin typeface="Arial" panose="020B0604020202020204" pitchFamily="34" charset="0"/>
              <a:cs typeface="Arial" panose="020B0604020202020204" pitchFamily="34" charset="0"/>
            </a:rPr>
            <a:t>Complete Compliance Packet </a:t>
          </a:r>
        </a:p>
        <a:p>
          <a:pPr marL="171450" lvl="1" indent="-171450" algn="l" defTabSz="755650" rtl="0">
            <a:lnSpc>
              <a:spcPct val="90000"/>
            </a:lnSpc>
            <a:spcBef>
              <a:spcPct val="0"/>
            </a:spcBef>
            <a:spcAft>
              <a:spcPct val="15000"/>
            </a:spcAft>
            <a:buChar char="•"/>
          </a:pPr>
          <a:r>
            <a:rPr lang="en-US" sz="1700" b="0" kern="1200">
              <a:latin typeface="Arial" panose="020B0604020202020204" pitchFamily="34" charset="0"/>
              <a:cs typeface="Arial" panose="020B0604020202020204" pitchFamily="34" charset="0"/>
            </a:rPr>
            <a:t>Design consent workflows</a:t>
          </a:r>
          <a:endParaRPr lang="en-US" sz="1700" kern="1200">
            <a:latin typeface="Arial" panose="020B0604020202020204" pitchFamily="34" charset="0"/>
            <a:cs typeface="Arial" panose="020B0604020202020204" pitchFamily="34" charset="0"/>
          </a:endParaRPr>
        </a:p>
      </dsp:txBody>
      <dsp:txXfrm>
        <a:off x="3038487" y="2181647"/>
        <a:ext cx="1553529" cy="2574140"/>
      </dsp:txXfrm>
    </dsp:sp>
    <dsp:sp modelId="{F0BAA973-9D9D-4439-860E-04537C6FB51E}">
      <dsp:nvSpPr>
        <dsp:cNvPr id="0" name=""/>
        <dsp:cNvSpPr/>
      </dsp:nvSpPr>
      <dsp:spPr>
        <a:xfrm>
          <a:off x="4552521" y="1611168"/>
          <a:ext cx="530346" cy="410850"/>
        </a:xfrm>
        <a:prstGeom prst="rightArrow">
          <a:avLst>
            <a:gd name="adj1" fmla="val 60000"/>
            <a:gd name="adj2" fmla="val 50000"/>
          </a:avLst>
        </a:prstGeom>
        <a:solidFill>
          <a:schemeClr val="accent5">
            <a:hueOff val="-3676672"/>
            <a:satOff val="-5114"/>
            <a:lumOff val="-1961"/>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4552521" y="1693338"/>
        <a:ext cx="407091" cy="246510"/>
      </dsp:txXfrm>
    </dsp:sp>
    <dsp:sp modelId="{C1BC3250-FFCE-43A6-989A-F5F299B147BD}">
      <dsp:nvSpPr>
        <dsp:cNvPr id="0" name=""/>
        <dsp:cNvSpPr/>
      </dsp:nvSpPr>
      <dsp:spPr>
        <a:xfrm>
          <a:off x="5303012" y="1499873"/>
          <a:ext cx="1650195" cy="950161"/>
        </a:xfrm>
        <a:prstGeom prst="roundRect">
          <a:avLst>
            <a:gd name="adj" fmla="val 10000"/>
          </a:avLst>
        </a:prstGeom>
        <a:solidFill>
          <a:schemeClr val="accent5">
            <a:hueOff val="-4902230"/>
            <a:satOff val="-6819"/>
            <a:lumOff val="-261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64770" numCol="1" spcCol="1270" anchor="t" anchorCtr="0">
          <a:noAutofit/>
        </a:bodyPr>
        <a:lstStyle/>
        <a:p>
          <a:pPr marL="0" lvl="0" indent="0" algn="l" defTabSz="755650">
            <a:lnSpc>
              <a:spcPct val="90000"/>
            </a:lnSpc>
            <a:spcBef>
              <a:spcPct val="0"/>
            </a:spcBef>
            <a:spcAft>
              <a:spcPct val="35000"/>
            </a:spcAft>
            <a:buNone/>
          </a:pPr>
          <a:r>
            <a:rPr lang="en-US" sz="1700" b="0" kern="1200">
              <a:latin typeface="Arial" panose="020B0604020202020204" pitchFamily="34" charset="0"/>
              <a:cs typeface="Arial" panose="020B0604020202020204" pitchFamily="34" charset="0"/>
            </a:rPr>
            <a:t>Technical Integration</a:t>
          </a:r>
        </a:p>
      </dsp:txBody>
      <dsp:txXfrm>
        <a:off x="5303012" y="1499873"/>
        <a:ext cx="1650195" cy="633440"/>
      </dsp:txXfrm>
    </dsp:sp>
    <dsp:sp modelId="{95FFDF76-D123-43F5-94B1-46A607DB0D5A}">
      <dsp:nvSpPr>
        <dsp:cNvPr id="0" name=""/>
        <dsp:cNvSpPr/>
      </dsp:nvSpPr>
      <dsp:spPr>
        <a:xfrm>
          <a:off x="5641004" y="2133314"/>
          <a:ext cx="1650195" cy="2670806"/>
        </a:xfrm>
        <a:prstGeom prst="roundRect">
          <a:avLst>
            <a:gd name="adj" fmla="val 10000"/>
          </a:avLst>
        </a:prstGeom>
        <a:solidFill>
          <a:schemeClr val="lt1">
            <a:alpha val="90000"/>
            <a:hueOff val="0"/>
            <a:satOff val="0"/>
            <a:lumOff val="0"/>
            <a:alphaOff val="0"/>
          </a:schemeClr>
        </a:solidFill>
        <a:ln w="12700" cap="flat" cmpd="sng" algn="ctr">
          <a:solidFill>
            <a:schemeClr val="accent5">
              <a:hueOff val="-4902230"/>
              <a:satOff val="-6819"/>
              <a:lumOff val="-261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0904" tIns="120904" rIns="120904" bIns="120904" numCol="1" spcCol="1270" anchor="t" anchorCtr="0">
          <a:noAutofit/>
        </a:bodyPr>
        <a:lstStyle/>
        <a:p>
          <a:pPr marL="171450" lvl="1" indent="-171450" algn="l" defTabSz="755650" rtl="0">
            <a:lnSpc>
              <a:spcPct val="90000"/>
            </a:lnSpc>
            <a:spcBef>
              <a:spcPct val="0"/>
            </a:spcBef>
            <a:spcAft>
              <a:spcPct val="15000"/>
            </a:spcAft>
            <a:buChar char="•"/>
          </a:pPr>
          <a:r>
            <a:rPr lang="en-US" sz="1700" b="0" kern="1200">
              <a:latin typeface="Arial" panose="020B0604020202020204" pitchFamily="34" charset="0"/>
              <a:cs typeface="Arial" panose="020B0604020202020204" pitchFamily="34" charset="0"/>
            </a:rPr>
            <a:t>Set up and train on flat file </a:t>
          </a:r>
        </a:p>
        <a:p>
          <a:pPr marL="171450" lvl="1" indent="-171450" algn="l" defTabSz="755650" rtl="0">
            <a:lnSpc>
              <a:spcPct val="90000"/>
            </a:lnSpc>
            <a:spcBef>
              <a:spcPct val="0"/>
            </a:spcBef>
            <a:spcAft>
              <a:spcPct val="15000"/>
            </a:spcAft>
            <a:buChar char="•"/>
          </a:pPr>
          <a:r>
            <a:rPr lang="en-US" sz="1700" b="0" kern="1200">
              <a:latin typeface="Arial" panose="020B0604020202020204" pitchFamily="34" charset="0"/>
              <a:cs typeface="Arial" panose="020B0604020202020204" pitchFamily="34" charset="0"/>
            </a:rPr>
            <a:t>Test secure file transfer</a:t>
          </a:r>
        </a:p>
        <a:p>
          <a:pPr marL="171450" lvl="1" indent="-171450" algn="l" defTabSz="755650" rtl="0">
            <a:lnSpc>
              <a:spcPct val="90000"/>
            </a:lnSpc>
            <a:spcBef>
              <a:spcPct val="0"/>
            </a:spcBef>
            <a:spcAft>
              <a:spcPct val="15000"/>
            </a:spcAft>
            <a:buChar char="•"/>
          </a:pPr>
          <a:r>
            <a:rPr lang="en-US" sz="1700" b="0" kern="1200">
              <a:latin typeface="Arial" panose="020B0604020202020204" pitchFamily="34" charset="0"/>
              <a:cs typeface="Arial" panose="020B0604020202020204" pitchFamily="34" charset="0"/>
            </a:rPr>
            <a:t>Activate Healthix portal</a:t>
          </a:r>
        </a:p>
      </dsp:txBody>
      <dsp:txXfrm>
        <a:off x="5689337" y="2181647"/>
        <a:ext cx="1553529" cy="2574140"/>
      </dsp:txXfrm>
    </dsp:sp>
    <dsp:sp modelId="{53CA3896-8FF8-46DF-92E7-34B8A56FEBDA}">
      <dsp:nvSpPr>
        <dsp:cNvPr id="0" name=""/>
        <dsp:cNvSpPr/>
      </dsp:nvSpPr>
      <dsp:spPr>
        <a:xfrm>
          <a:off x="7203371" y="1611168"/>
          <a:ext cx="530346" cy="410850"/>
        </a:xfrm>
        <a:prstGeom prst="rightArrow">
          <a:avLst>
            <a:gd name="adj1" fmla="val 60000"/>
            <a:gd name="adj2" fmla="val 50000"/>
          </a:avLst>
        </a:prstGeom>
        <a:solidFill>
          <a:schemeClr val="accent5">
            <a:hueOff val="-7353344"/>
            <a:satOff val="-10228"/>
            <a:lumOff val="-3922"/>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7203371" y="1693338"/>
        <a:ext cx="407091" cy="246510"/>
      </dsp:txXfrm>
    </dsp:sp>
    <dsp:sp modelId="{BC5444C2-F1F7-4A4A-80ED-1CB3505A3254}">
      <dsp:nvSpPr>
        <dsp:cNvPr id="0" name=""/>
        <dsp:cNvSpPr/>
      </dsp:nvSpPr>
      <dsp:spPr>
        <a:xfrm>
          <a:off x="7953861" y="1499873"/>
          <a:ext cx="1650195" cy="950161"/>
        </a:xfrm>
        <a:prstGeom prst="roundRect">
          <a:avLst>
            <a:gd name="adj" fmla="val 10000"/>
          </a:avLst>
        </a:prstGeom>
        <a:solidFill>
          <a:schemeClr val="accent5">
            <a:hueOff val="-7353344"/>
            <a:satOff val="-10228"/>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64770" numCol="1" spcCol="1270" anchor="t" anchorCtr="0">
          <a:noAutofit/>
        </a:bodyPr>
        <a:lstStyle/>
        <a:p>
          <a:pPr marL="0" lvl="0" indent="0" algn="l" defTabSz="755650">
            <a:lnSpc>
              <a:spcPct val="90000"/>
            </a:lnSpc>
            <a:spcBef>
              <a:spcPct val="0"/>
            </a:spcBef>
            <a:spcAft>
              <a:spcPct val="35000"/>
            </a:spcAft>
            <a:buNone/>
          </a:pPr>
          <a:r>
            <a:rPr lang="en-US" sz="1700" b="0" kern="1200">
              <a:latin typeface="Arial" panose="020B0604020202020204" pitchFamily="34" charset="0"/>
              <a:cs typeface="Arial" panose="020B0604020202020204" pitchFamily="34" charset="0"/>
            </a:rPr>
            <a:t>Onboarding</a:t>
          </a:r>
        </a:p>
      </dsp:txBody>
      <dsp:txXfrm>
        <a:off x="7953861" y="1499873"/>
        <a:ext cx="1650195" cy="633440"/>
      </dsp:txXfrm>
    </dsp:sp>
    <dsp:sp modelId="{A5560876-9137-4024-8564-AE2A96CBDA8C}">
      <dsp:nvSpPr>
        <dsp:cNvPr id="0" name=""/>
        <dsp:cNvSpPr/>
      </dsp:nvSpPr>
      <dsp:spPr>
        <a:xfrm>
          <a:off x="8291853" y="2133314"/>
          <a:ext cx="1650195" cy="2670806"/>
        </a:xfrm>
        <a:prstGeom prst="roundRect">
          <a:avLst>
            <a:gd name="adj" fmla="val 10000"/>
          </a:avLst>
        </a:prstGeom>
        <a:solidFill>
          <a:schemeClr val="lt1">
            <a:alpha val="90000"/>
            <a:hueOff val="0"/>
            <a:satOff val="0"/>
            <a:lumOff val="0"/>
            <a:alphaOff val="0"/>
          </a:schemeClr>
        </a:solidFill>
        <a:ln w="12700" cap="flat" cmpd="sng" algn="ctr">
          <a:solidFill>
            <a:schemeClr val="accent5">
              <a:hueOff val="-7353344"/>
              <a:satOff val="-10228"/>
              <a:lumOff val="-3922"/>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0904" tIns="120904" rIns="120904" bIns="120904" numCol="1" spcCol="1270" anchor="t" anchorCtr="0">
          <a:noAutofit/>
        </a:bodyPr>
        <a:lstStyle/>
        <a:p>
          <a:pPr marL="171450" lvl="1" indent="-171450" algn="l" defTabSz="755650">
            <a:lnSpc>
              <a:spcPct val="90000"/>
            </a:lnSpc>
            <a:spcBef>
              <a:spcPct val="0"/>
            </a:spcBef>
            <a:spcAft>
              <a:spcPct val="15000"/>
            </a:spcAft>
            <a:buChar char="•"/>
          </a:pPr>
          <a:r>
            <a:rPr lang="en-US" sz="1700" b="0" kern="1200">
              <a:latin typeface="Arial" panose="020B0604020202020204" pitchFamily="34" charset="0"/>
              <a:cs typeface="Arial" panose="020B0604020202020204" pitchFamily="34" charset="0"/>
            </a:rPr>
            <a:t>Train end users</a:t>
          </a:r>
        </a:p>
        <a:p>
          <a:pPr marL="171450" lvl="1" indent="-171450" algn="l" defTabSz="755650" rtl="0">
            <a:lnSpc>
              <a:spcPct val="90000"/>
            </a:lnSpc>
            <a:spcBef>
              <a:spcPct val="0"/>
            </a:spcBef>
            <a:spcAft>
              <a:spcPct val="15000"/>
            </a:spcAft>
            <a:buChar char="•"/>
          </a:pPr>
          <a:r>
            <a:rPr lang="en-US" sz="1700" b="0" kern="1200">
              <a:latin typeface="Arial" panose="020B0604020202020204" pitchFamily="34" charset="0"/>
              <a:cs typeface="Arial" panose="020B0604020202020204" pitchFamily="34" charset="0"/>
            </a:rPr>
            <a:t>Begin live transfer of data</a:t>
          </a:r>
        </a:p>
        <a:p>
          <a:pPr marL="171450" lvl="1" indent="-171450" algn="l" defTabSz="755650" rtl="0">
            <a:lnSpc>
              <a:spcPct val="90000"/>
            </a:lnSpc>
            <a:spcBef>
              <a:spcPct val="0"/>
            </a:spcBef>
            <a:spcAft>
              <a:spcPct val="15000"/>
            </a:spcAft>
            <a:buChar char="•"/>
          </a:pPr>
          <a:r>
            <a:rPr lang="en-US" sz="1700" b="0" kern="1200">
              <a:latin typeface="Arial" panose="020B0604020202020204" pitchFamily="34" charset="0"/>
              <a:cs typeface="Arial" panose="020B0604020202020204" pitchFamily="34" charset="0"/>
            </a:rPr>
            <a:t>PDSA workflows</a:t>
          </a:r>
        </a:p>
      </dsp:txBody>
      <dsp:txXfrm>
        <a:off x="8340186" y="2181647"/>
        <a:ext cx="1553529" cy="257414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C3706D-A492-4CAA-B5A2-AFE848C7045C}">
      <dsp:nvSpPr>
        <dsp:cNvPr id="0" name=""/>
        <dsp:cNvSpPr/>
      </dsp:nvSpPr>
      <dsp:spPr>
        <a:xfrm>
          <a:off x="4179" y="2071057"/>
          <a:ext cx="1827192" cy="1456044"/>
        </a:xfrm>
        <a:prstGeom prst="roundRect">
          <a:avLst>
            <a:gd name="adj" fmla="val 10000"/>
          </a:avLst>
        </a:prstGeom>
        <a:solidFill>
          <a:srgbClr val="004A7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en-US" sz="1800" kern="1200">
              <a:latin typeface="Helvetica" pitchFamily="2" charset="0"/>
            </a:rPr>
            <a:t>Identified </a:t>
          </a:r>
          <a:r>
            <a:rPr lang="en-US" sz="1800" b="1" kern="1200">
              <a:latin typeface="Helvetica" pitchFamily="2" charset="0"/>
            </a:rPr>
            <a:t>50</a:t>
          </a:r>
          <a:r>
            <a:rPr lang="en-US" sz="1800" kern="1200">
              <a:latin typeface="Helvetica" pitchFamily="2" charset="0"/>
            </a:rPr>
            <a:t> CBOs that met criteria</a:t>
          </a:r>
        </a:p>
      </dsp:txBody>
      <dsp:txXfrm>
        <a:off x="46825" y="2113703"/>
        <a:ext cx="1741900" cy="1370752"/>
      </dsp:txXfrm>
    </dsp:sp>
    <dsp:sp modelId="{BCD8D148-4CD8-461D-8113-C3A5DB10A6F9}">
      <dsp:nvSpPr>
        <dsp:cNvPr id="0" name=""/>
        <dsp:cNvSpPr/>
      </dsp:nvSpPr>
      <dsp:spPr>
        <a:xfrm>
          <a:off x="2014091" y="2572508"/>
          <a:ext cx="387364" cy="453143"/>
        </a:xfrm>
        <a:prstGeom prst="rightArrow">
          <a:avLst>
            <a:gd name="adj1" fmla="val 60000"/>
            <a:gd name="adj2" fmla="val 50000"/>
          </a:avLst>
        </a:prstGeom>
        <a:solidFill>
          <a:srgbClr val="1976D2"/>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latin typeface="Helvetica" pitchFamily="2" charset="0"/>
          </a:endParaRPr>
        </a:p>
      </dsp:txBody>
      <dsp:txXfrm>
        <a:off x="2014091" y="2663137"/>
        <a:ext cx="271155" cy="271885"/>
      </dsp:txXfrm>
    </dsp:sp>
    <dsp:sp modelId="{6D66AE68-064F-4681-BC55-396FE6C311CD}">
      <dsp:nvSpPr>
        <dsp:cNvPr id="0" name=""/>
        <dsp:cNvSpPr/>
      </dsp:nvSpPr>
      <dsp:spPr>
        <a:xfrm>
          <a:off x="2562248" y="2071057"/>
          <a:ext cx="1827192" cy="1456044"/>
        </a:xfrm>
        <a:prstGeom prst="roundRect">
          <a:avLst>
            <a:gd name="adj" fmla="val 10000"/>
          </a:avLst>
        </a:prstGeom>
        <a:solidFill>
          <a:srgbClr val="004A7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en-US" sz="1800" kern="1200">
              <a:latin typeface="Helvetica" pitchFamily="2" charset="0"/>
            </a:rPr>
            <a:t>Conducted phone &amp; email outreach; warm handoff if possible</a:t>
          </a:r>
        </a:p>
      </dsp:txBody>
      <dsp:txXfrm>
        <a:off x="2604894" y="2113703"/>
        <a:ext cx="1741900" cy="1370752"/>
      </dsp:txXfrm>
    </dsp:sp>
    <dsp:sp modelId="{8D5930FF-B99A-4D23-8C54-06F367AC0898}">
      <dsp:nvSpPr>
        <dsp:cNvPr id="0" name=""/>
        <dsp:cNvSpPr/>
      </dsp:nvSpPr>
      <dsp:spPr>
        <a:xfrm>
          <a:off x="4572160" y="2572508"/>
          <a:ext cx="387364" cy="453143"/>
        </a:xfrm>
        <a:prstGeom prst="rightArrow">
          <a:avLst>
            <a:gd name="adj1" fmla="val 60000"/>
            <a:gd name="adj2" fmla="val 50000"/>
          </a:avLst>
        </a:prstGeom>
        <a:solidFill>
          <a:srgbClr val="1976D2"/>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latin typeface="Helvetica" pitchFamily="2" charset="0"/>
          </a:endParaRPr>
        </a:p>
      </dsp:txBody>
      <dsp:txXfrm>
        <a:off x="4572160" y="2663137"/>
        <a:ext cx="271155" cy="271885"/>
      </dsp:txXfrm>
    </dsp:sp>
    <dsp:sp modelId="{9D08656D-E227-4776-B878-4AB30F0D6434}">
      <dsp:nvSpPr>
        <dsp:cNvPr id="0" name=""/>
        <dsp:cNvSpPr/>
      </dsp:nvSpPr>
      <dsp:spPr>
        <a:xfrm>
          <a:off x="5120318" y="2071057"/>
          <a:ext cx="1827192" cy="1456044"/>
        </a:xfrm>
        <a:prstGeom prst="roundRect">
          <a:avLst>
            <a:gd name="adj" fmla="val 10000"/>
          </a:avLst>
        </a:prstGeom>
        <a:solidFill>
          <a:srgbClr val="004A7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en-US" sz="1800" kern="1200">
              <a:latin typeface="Helvetica" pitchFamily="2" charset="0"/>
            </a:rPr>
            <a:t>Invited to group &amp; individual info sessions</a:t>
          </a:r>
        </a:p>
      </dsp:txBody>
      <dsp:txXfrm>
        <a:off x="5162964" y="2113703"/>
        <a:ext cx="1741900" cy="1370752"/>
      </dsp:txXfrm>
    </dsp:sp>
    <dsp:sp modelId="{71912671-9E82-42CD-ABDB-6E7CD2C443E2}">
      <dsp:nvSpPr>
        <dsp:cNvPr id="0" name=""/>
        <dsp:cNvSpPr/>
      </dsp:nvSpPr>
      <dsp:spPr>
        <a:xfrm>
          <a:off x="7130230" y="2572508"/>
          <a:ext cx="387364" cy="453143"/>
        </a:xfrm>
        <a:prstGeom prst="rightArrow">
          <a:avLst>
            <a:gd name="adj1" fmla="val 60000"/>
            <a:gd name="adj2" fmla="val 50000"/>
          </a:avLst>
        </a:prstGeom>
        <a:solidFill>
          <a:srgbClr val="1976D2"/>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latin typeface="Helvetica" pitchFamily="2" charset="0"/>
          </a:endParaRPr>
        </a:p>
      </dsp:txBody>
      <dsp:txXfrm>
        <a:off x="7130230" y="2663137"/>
        <a:ext cx="271155" cy="271885"/>
      </dsp:txXfrm>
    </dsp:sp>
    <dsp:sp modelId="{DCD501C0-8543-4889-BF0B-284328B723E7}">
      <dsp:nvSpPr>
        <dsp:cNvPr id="0" name=""/>
        <dsp:cNvSpPr/>
      </dsp:nvSpPr>
      <dsp:spPr>
        <a:xfrm>
          <a:off x="7678388" y="2071057"/>
          <a:ext cx="1827192" cy="1456044"/>
        </a:xfrm>
        <a:prstGeom prst="roundRect">
          <a:avLst>
            <a:gd name="adj" fmla="val 10000"/>
          </a:avLst>
        </a:prstGeom>
        <a:solidFill>
          <a:srgbClr val="004A7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en-US" sz="1800" kern="1200">
              <a:latin typeface="Helvetica" pitchFamily="2" charset="0"/>
            </a:rPr>
            <a:t>Completed Healthix agreement to move to next phase</a:t>
          </a:r>
        </a:p>
      </dsp:txBody>
      <dsp:txXfrm>
        <a:off x="7721034" y="2113703"/>
        <a:ext cx="1741900" cy="1370752"/>
      </dsp:txXfrm>
    </dsp:sp>
  </dsp:spTree>
</dsp:drawing>
</file>

<file path=ppt/diagrams/layout1.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5E678B9-1372-431E-883D-1DD8D5356A3F}" type="datetimeFigureOut">
              <a:rPr lang="en-US" smtClean="0"/>
              <a:t>3/20/2024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D272049-6810-4F34-B845-0C380D9F1D02}" type="slidenum">
              <a:rPr lang="en-US" smtClean="0"/>
              <a:t>‹#›</a:t>
            </a:fld>
            <a:endParaRPr lang="en-US"/>
          </a:p>
        </p:txBody>
      </p:sp>
    </p:spTree>
    <p:extLst>
      <p:ext uri="{BB962C8B-B14F-4D97-AF65-F5344CB8AC3E}">
        <p14:creationId xmlns:p14="http://schemas.microsoft.com/office/powerpoint/2010/main" val="28283384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I'm going to give some information on the landscape of HIE in NYS</a:t>
            </a:r>
          </a:p>
          <a:p>
            <a:r>
              <a:rPr lang="en-US">
                <a:cs typeface="Calibri"/>
              </a:rPr>
              <a:t>We have regional, state-funded, state-regulated – but independent – non-profit HIEs</a:t>
            </a:r>
          </a:p>
          <a:p>
            <a:r>
              <a:rPr lang="en-US">
                <a:cs typeface="Calibri"/>
              </a:rPr>
              <a:t>In our region we have two</a:t>
            </a:r>
          </a:p>
          <a:p>
            <a:r>
              <a:rPr lang="en-US">
                <a:cs typeface="Calibri"/>
              </a:rPr>
              <a:t>Favorable landscape in NYS. And investment in things like SHIN-NY.</a:t>
            </a:r>
          </a:p>
          <a:p>
            <a:r>
              <a:rPr lang="en-US">
                <a:cs typeface="Calibri"/>
              </a:rPr>
              <a:t>Critical mass of medical providers – as well as others like payers, labs, BHOs – all of which submit data, creating this centralized hub of information. Amazing MPI work.</a:t>
            </a:r>
          </a:p>
          <a:p>
            <a:r>
              <a:rPr lang="en-US">
                <a:cs typeface="Calibri"/>
              </a:rPr>
              <a:t>What's in each of these HIEs? Will get to that in a moment, but – all the basic clinical data</a:t>
            </a:r>
          </a:p>
          <a:p>
            <a:r>
              <a:rPr lang="en-US">
                <a:cs typeface="Calibri"/>
              </a:rPr>
              <a:t>And it's free!</a:t>
            </a:r>
          </a:p>
          <a:p>
            <a:r>
              <a:rPr lang="en-US">
                <a:cs typeface="Calibri"/>
              </a:rPr>
              <a:t>Been favorably received by NYS healthcare folks (I mean – you know how </a:t>
            </a:r>
            <a:r>
              <a:rPr lang="en-US" err="1">
                <a:cs typeface="Calibri"/>
              </a:rPr>
              <a:t>technoligy</a:t>
            </a:r>
            <a:r>
              <a:rPr lang="en-US">
                <a:cs typeface="Calibri"/>
              </a:rPr>
              <a:t> goes)</a:t>
            </a:r>
          </a:p>
        </p:txBody>
      </p:sp>
      <p:sp>
        <p:nvSpPr>
          <p:cNvPr id="4" name="Slide Number Placeholder 3"/>
          <p:cNvSpPr>
            <a:spLocks noGrp="1"/>
          </p:cNvSpPr>
          <p:nvPr>
            <p:ph type="sldNum" sz="quarter" idx="5"/>
          </p:nvPr>
        </p:nvSpPr>
        <p:spPr/>
        <p:txBody>
          <a:bodyPr/>
          <a:lstStyle/>
          <a:p>
            <a:fld id="{9D272049-6810-4F34-B845-0C380D9F1D02}" type="slidenum">
              <a:rPr lang="en-US" smtClean="0"/>
              <a:t>7</a:t>
            </a:fld>
            <a:endParaRPr lang="en-US"/>
          </a:p>
        </p:txBody>
      </p:sp>
    </p:spTree>
    <p:extLst>
      <p:ext uri="{BB962C8B-B14F-4D97-AF65-F5344CB8AC3E}">
        <p14:creationId xmlns:p14="http://schemas.microsoft.com/office/powerpoint/2010/main" val="12458550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Theme: It took longer for folks to see this it was very conceptual and once the we got one CBO to sign up</a:t>
            </a:r>
          </a:p>
          <a:p>
            <a:endParaRPr lang="en-US">
              <a:cs typeface="Calibri"/>
            </a:endParaRPr>
          </a:p>
          <a:p>
            <a:r>
              <a:rPr lang="en-US">
                <a:cs typeface="Calibri"/>
              </a:rPr>
              <a:t>Points: Healthix was refining their tool – as we were implementing their 4 phases which made it hard for CBOs to conceptualize  the product</a:t>
            </a:r>
          </a:p>
          <a:p>
            <a:endParaRPr lang="en-US">
              <a:cs typeface="Calibri"/>
            </a:endParaRPr>
          </a:p>
          <a:p>
            <a:r>
              <a:rPr lang="en-US">
                <a:cs typeface="Calibri"/>
              </a:rPr>
              <a:t>We started with a very large list comprise programs of our network of CBOs with various criteria and tiers. Some were a good fit, some were not,  </a:t>
            </a:r>
            <a:endParaRPr lang="en-US"/>
          </a:p>
          <a:p>
            <a:endParaRPr lang="en-US">
              <a:cs typeface="Calibri"/>
            </a:endParaRPr>
          </a:p>
          <a:p>
            <a:r>
              <a:rPr lang="en-US">
                <a:cs typeface="Calibri"/>
              </a:rPr>
              <a:t>Stress the effort behind explaining Healthix to CBOs who have no background knowledge </a:t>
            </a:r>
          </a:p>
          <a:p>
            <a:endParaRPr lang="en-US">
              <a:cs typeface="Calibri"/>
            </a:endParaRPr>
          </a:p>
          <a:p>
            <a:r>
              <a:rPr lang="en-US">
                <a:cs typeface="Calibri"/>
              </a:rPr>
              <a:t>During our recruitment, each CBO we engaged received a call. NYC REACH facilitators contacted 50 CBOs over the course of 2 months. Some were cold calls to organizations we did not have a prior relationship with and others were organizations in our existing REACH programs. Many organizations I had to call many more than twice due to the availability  </a:t>
            </a:r>
            <a:endParaRPr lang="en-US"/>
          </a:p>
          <a:p>
            <a:endParaRPr lang="en-US">
              <a:cs typeface="Calibri"/>
            </a:endParaRPr>
          </a:p>
          <a:p>
            <a:r>
              <a:rPr lang="en-US">
                <a:cs typeface="Calibri"/>
              </a:rPr>
              <a:t>Of the 50 organizations, 30 had shown initial interest in connecting( interest was defined as wanting to learn more about Healthix or wanting to proceed forward with integration).</a:t>
            </a:r>
          </a:p>
          <a:p>
            <a:endParaRPr lang="en-US">
              <a:cs typeface="Calibri"/>
            </a:endParaRPr>
          </a:p>
          <a:p>
            <a:r>
              <a:rPr lang="en-US">
                <a:cs typeface="Calibri"/>
              </a:rPr>
              <a:t>We invited about half of these organizations to a joint kickoff session presented by both NYC REACH and Healthix to discuss the Health Integration Product, how the product could directly benefit their CBO, and how to complete the Healthix agreement form to begin the planning and eventual implementation phase of Healthix.</a:t>
            </a:r>
          </a:p>
          <a:p>
            <a:endParaRPr lang="en-US">
              <a:cs typeface="Calibri"/>
            </a:endParaRPr>
          </a:p>
          <a:p>
            <a:r>
              <a:rPr lang="en-US">
                <a:cs typeface="Calibri"/>
              </a:rPr>
              <a:t>Separate one-on-one sessions were conducted with CBOs who showed interest but were unable to attend the group session. In total, we had about 8 CBOs attend group sessions and 4 organizations attend one-on-one sessions </a:t>
            </a:r>
          </a:p>
        </p:txBody>
      </p:sp>
      <p:sp>
        <p:nvSpPr>
          <p:cNvPr id="4" name="Slide Number Placeholder 3"/>
          <p:cNvSpPr>
            <a:spLocks noGrp="1"/>
          </p:cNvSpPr>
          <p:nvPr>
            <p:ph type="sldNum" sz="quarter" idx="5"/>
          </p:nvPr>
        </p:nvSpPr>
        <p:spPr/>
        <p:txBody>
          <a:bodyPr/>
          <a:lstStyle/>
          <a:p>
            <a:fld id="{9D272049-6810-4F34-B845-0C380D9F1D02}" type="slidenum">
              <a:rPr lang="en-US" smtClean="0"/>
              <a:t>17</a:t>
            </a:fld>
            <a:endParaRPr lang="en-US"/>
          </a:p>
        </p:txBody>
      </p:sp>
    </p:spTree>
    <p:extLst>
      <p:ext uri="{BB962C8B-B14F-4D97-AF65-F5344CB8AC3E}">
        <p14:creationId xmlns:p14="http://schemas.microsoft.com/office/powerpoint/2010/main" val="10530061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Of the 12 organizations that had attended a session, we had our initial 10 who agreed to integrate a Health Information Exchange.</a:t>
            </a:r>
          </a:p>
          <a:p>
            <a:endParaRPr lang="en-US">
              <a:cs typeface="Calibri"/>
            </a:endParaRPr>
          </a:p>
          <a:p>
            <a:r>
              <a:rPr lang="en-US">
                <a:cs typeface="Calibri"/>
              </a:rPr>
              <a:t>Why is HIPAA compliance so important you are having access to state client information </a:t>
            </a:r>
          </a:p>
          <a:p>
            <a:endParaRPr lang="en-US">
              <a:cs typeface="Calibri"/>
            </a:endParaRPr>
          </a:p>
          <a:p>
            <a:r>
              <a:rPr lang="en-US">
                <a:cs typeface="Calibri"/>
              </a:rPr>
              <a:t>Planning meetings were then scheduled with CBOs to lay out the project plan and timeline. Because the integration process was manual and did not involve EHRs or their vendors, the timeline would be closer to 9-12 months vs 3 months. (?)</a:t>
            </a:r>
          </a:p>
          <a:p>
            <a:endParaRPr lang="en-US">
              <a:cs typeface="Calibri"/>
            </a:endParaRPr>
          </a:p>
          <a:p>
            <a:r>
              <a:rPr lang="en-US">
                <a:cs typeface="Calibri"/>
              </a:rPr>
              <a:t>Included in these discussions were the roles of each party involved. </a:t>
            </a:r>
          </a:p>
          <a:p>
            <a:endParaRPr lang="en-US">
              <a:cs typeface="Calibri"/>
            </a:endParaRPr>
          </a:p>
          <a:p>
            <a:r>
              <a:rPr lang="en-US">
                <a:cs typeface="Calibri"/>
              </a:rPr>
              <a:t>What are the IT leads if there are none? What did you </a:t>
            </a:r>
          </a:p>
          <a:p>
            <a:endParaRPr lang="en-US">
              <a:cs typeface="Calibri"/>
            </a:endParaRPr>
          </a:p>
          <a:p>
            <a:r>
              <a:rPr lang="en-US">
                <a:cs typeface="Calibri"/>
              </a:rPr>
              <a:t>NYC REACH would be the main point of contact for general questions on Profile360 including project scope, general information, goals, and expectations of CBOs</a:t>
            </a:r>
          </a:p>
          <a:p>
            <a:endParaRPr lang="en-US">
              <a:cs typeface="Calibri"/>
            </a:endParaRPr>
          </a:p>
          <a:p>
            <a:r>
              <a:rPr lang="en-US">
                <a:cs typeface="Calibri"/>
              </a:rPr>
              <a:t>Healthix would lead the compliance and technical integration process.</a:t>
            </a:r>
          </a:p>
          <a:p>
            <a:endParaRPr lang="en-US">
              <a:cs typeface="Calibri"/>
            </a:endParaRPr>
          </a:p>
          <a:p>
            <a:r>
              <a:rPr lang="en-US">
                <a:cs typeface="Calibri"/>
              </a:rPr>
              <a:t>..and CBOs would define their internal roles such IT point of contact, the project leads, departments that would use Profile360, and their role in completing all tasks as defined in the timeline</a:t>
            </a:r>
          </a:p>
          <a:p>
            <a:endParaRPr lang="en-US">
              <a:cs typeface="Calibri"/>
            </a:endParaRPr>
          </a:p>
          <a:p>
            <a:r>
              <a:rPr lang="en-US">
                <a:cs typeface="Calibri"/>
              </a:rPr>
              <a:t>CBOs would then need to complete which included reviewing and understanding the terms of compliance. Confirming/Reconfirming their status as a covered entity, and designing workflows to capture patient consent.</a:t>
            </a:r>
          </a:p>
          <a:p>
            <a:endParaRPr lang="en-US">
              <a:cs typeface="Calibri"/>
            </a:endParaRPr>
          </a:p>
          <a:p>
            <a:endParaRPr lang="en-US">
              <a:cs typeface="Calibri"/>
            </a:endParaRPr>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9D272049-6810-4F34-B845-0C380D9F1D02}" type="slidenum">
              <a:rPr lang="en-US" smtClean="0"/>
              <a:t>18</a:t>
            </a:fld>
            <a:endParaRPr lang="en-US"/>
          </a:p>
        </p:txBody>
      </p:sp>
    </p:spTree>
    <p:extLst>
      <p:ext uri="{BB962C8B-B14F-4D97-AF65-F5344CB8AC3E}">
        <p14:creationId xmlns:p14="http://schemas.microsoft.com/office/powerpoint/2010/main" val="22153302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The planning phase did present unique compliance considerations for CBOs that may not normally exist for the more common users of Healthix, Healthcare Partners, and Facilities.</a:t>
            </a:r>
            <a:endParaRPr lang="en-US"/>
          </a:p>
          <a:p>
            <a:endParaRPr lang="en-US">
              <a:cs typeface="Calibri"/>
            </a:endParaRPr>
          </a:p>
          <a:p>
            <a:r>
              <a:rPr lang="en-US">
                <a:cs typeface="Calibri"/>
              </a:rPr>
              <a:t>We found that in both the information and compliance sessions. CBOs were not always clear on what it meant to be a covered entity although the services they provided would qualify them as a covered entity. This often meant sometimes they did not know what documentation they needed to provide such as a BAA. The caveat here as well was that Healthix would not provide full access without the organization being a covered entity. This included limited access to the Healthix portal </a:t>
            </a:r>
          </a:p>
          <a:p>
            <a:endParaRPr lang="en-US">
              <a:cs typeface="Calibri"/>
            </a:endParaRPr>
          </a:p>
          <a:p>
            <a:r>
              <a:rPr lang="en-US">
                <a:cs typeface="Calibri"/>
              </a:rPr>
              <a:t>Since we also identified mostly CBOs that did not have an EH.R it meant that were not likely to have an Object Identifier (OID) which are used to uniquely identify organizations. Typically, HER vendors would have a practices OID and assign them one, but since the CBOs did not, it meant they needed to purchase one. There is a fee to register an OID with Hl7 which can range from 250 dollars to 500 dollars depending on member status. However, Healthix did cover the cost of all 10 CBOs OID's. I remind folks here to budget for OIDs when dealing with organizations that do NOT have an EH.R. If you do deal with CBOs that have EHRs, ask for their OID</a:t>
            </a:r>
          </a:p>
          <a:p>
            <a:endParaRPr lang="en-US">
              <a:cs typeface="Calibri"/>
            </a:endParaRPr>
          </a:p>
          <a:p>
            <a:r>
              <a:rPr lang="en-US">
                <a:cs typeface="Calibri"/>
              </a:rPr>
              <a:t>Lastly for organizations that deal with sensitive client information protections are in place to secure that data. CBOs will be asked not to use personal phones or personal emails. Healthix provides real-time alerts that go directly to a user's phone. So it will be necessary that someone in the organization has both a work phone and work email address. Some CBOs did not have this </a:t>
            </a:r>
          </a:p>
        </p:txBody>
      </p:sp>
      <p:sp>
        <p:nvSpPr>
          <p:cNvPr id="4" name="Slide Number Placeholder 3"/>
          <p:cNvSpPr>
            <a:spLocks noGrp="1"/>
          </p:cNvSpPr>
          <p:nvPr>
            <p:ph type="sldNum" sz="quarter" idx="5"/>
          </p:nvPr>
        </p:nvSpPr>
        <p:spPr/>
        <p:txBody>
          <a:bodyPr/>
          <a:lstStyle/>
          <a:p>
            <a:fld id="{9D272049-6810-4F34-B845-0C380D9F1D02}" type="slidenum">
              <a:rPr lang="en-US" smtClean="0"/>
              <a:t>19</a:t>
            </a:fld>
            <a:endParaRPr lang="en-US"/>
          </a:p>
        </p:txBody>
      </p:sp>
    </p:spTree>
    <p:extLst>
      <p:ext uri="{BB962C8B-B14F-4D97-AF65-F5344CB8AC3E}">
        <p14:creationId xmlns:p14="http://schemas.microsoft.com/office/powerpoint/2010/main" val="18792509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As for consent – Healthix provides </a:t>
            </a:r>
            <a:r>
              <a:rPr lang="en-US" b="1">
                <a:cs typeface="Calibri"/>
              </a:rPr>
              <a:t>a grant or deny consent form</a:t>
            </a:r>
            <a:r>
              <a:rPr lang="en-US">
                <a:cs typeface="Calibri"/>
              </a:rPr>
              <a:t> that should be completed for all clients for non-emergency providers. Even if a patient denies, that must be indicated so on the consent form. Lastly, the form needs to be completed in person and signed with a wet signature. </a:t>
            </a:r>
          </a:p>
          <a:p>
            <a:endParaRPr lang="en-US">
              <a:cs typeface="Calibri"/>
            </a:endParaRPr>
          </a:p>
          <a:p>
            <a:r>
              <a:rPr lang="en-US"/>
              <a:t>I did find that most CBOs had no issue with developing workflows for client consent because they had already done so for other programs. So it was a matter of integrating Healthx compliance forms and developing easy-to-understand talking points to explain the purpose of Healthix and how it supports client care</a:t>
            </a:r>
            <a:endParaRPr lang="en-US">
              <a:cs typeface="Calibri"/>
            </a:endParaRPr>
          </a:p>
          <a:p>
            <a:endParaRPr lang="en-US">
              <a:cs typeface="Calibri"/>
            </a:endParaRPr>
          </a:p>
          <a:p>
            <a:r>
              <a:rPr lang="en-US">
                <a:cs typeface="Calibri"/>
              </a:rPr>
              <a:t>The important reminder for CBOs, however, was retaining all consent. RHIOs conduct annual audits, so you need a physical and electronic copy of client consent on file at all times. </a:t>
            </a:r>
            <a:r>
              <a:rPr lang="en-US"/>
              <a:t>“Healthix Consent” or   file a hard copy of consent form(s) in the patient’s chart – whichever  method your organization chooses.</a:t>
            </a:r>
            <a:endParaRPr lang="en-US">
              <a:cs typeface="Calibri"/>
            </a:endParaRPr>
          </a:p>
          <a:p>
            <a:endParaRPr lang="en-US">
              <a:cs typeface="Calibri"/>
            </a:endParaRPr>
          </a:p>
          <a:p>
            <a:r>
              <a:rPr lang="en-US">
                <a:cs typeface="Calibri"/>
              </a:rPr>
              <a:t>Designing consent workflows should be something facilitators find the least amount of time to support CBOs with. They normally have experience with consent forms and the size of their population or program typically makes this a non-hassle </a:t>
            </a:r>
          </a:p>
        </p:txBody>
      </p:sp>
      <p:sp>
        <p:nvSpPr>
          <p:cNvPr id="4" name="Slide Number Placeholder 3"/>
          <p:cNvSpPr>
            <a:spLocks noGrp="1"/>
          </p:cNvSpPr>
          <p:nvPr>
            <p:ph type="sldNum" sz="quarter" idx="5"/>
          </p:nvPr>
        </p:nvSpPr>
        <p:spPr/>
        <p:txBody>
          <a:bodyPr/>
          <a:lstStyle/>
          <a:p>
            <a:fld id="{9D272049-6810-4F34-B845-0C380D9F1D02}" type="slidenum">
              <a:rPr lang="en-US" smtClean="0"/>
              <a:t>20</a:t>
            </a:fld>
            <a:endParaRPr lang="en-US"/>
          </a:p>
        </p:txBody>
      </p:sp>
    </p:spTree>
    <p:extLst>
      <p:ext uri="{BB962C8B-B14F-4D97-AF65-F5344CB8AC3E}">
        <p14:creationId xmlns:p14="http://schemas.microsoft.com/office/powerpoint/2010/main" val="4126850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Now as mentioned earlier data flow for CBOs and Healthcare Facility will look different. The process for retrieving data (along with the data processing itself) will be automated through EHRs. The clinical and demographic information will exist in the patient progress notes and all it will take is a click of the button in the Healthcare Facilite's EH.R for that to transfer that information right to Healthix</a:t>
            </a:r>
          </a:p>
          <a:p>
            <a:endParaRPr lang="en-US">
              <a:cs typeface="Calibri"/>
            </a:endParaRPr>
          </a:p>
          <a:p>
            <a:r>
              <a:rPr lang="en-US">
                <a:cs typeface="Calibri"/>
              </a:rPr>
              <a:t>CBOs will have to do this differently, to retrieve their client data. They will need to submit a completed mass Flat file with selected client information to have that information present in both the Healthix portal and retrievable as an excel file   </a:t>
            </a:r>
          </a:p>
        </p:txBody>
      </p:sp>
      <p:sp>
        <p:nvSpPr>
          <p:cNvPr id="4" name="Slide Number Placeholder 3"/>
          <p:cNvSpPr>
            <a:spLocks noGrp="1"/>
          </p:cNvSpPr>
          <p:nvPr>
            <p:ph type="sldNum" sz="quarter" idx="5"/>
          </p:nvPr>
        </p:nvSpPr>
        <p:spPr/>
        <p:txBody>
          <a:bodyPr/>
          <a:lstStyle/>
          <a:p>
            <a:fld id="{9D272049-6810-4F34-B845-0C380D9F1D02}" type="slidenum">
              <a:rPr lang="en-US" smtClean="0"/>
              <a:t>21</a:t>
            </a:fld>
            <a:endParaRPr lang="en-US"/>
          </a:p>
        </p:txBody>
      </p:sp>
    </p:spTree>
    <p:extLst>
      <p:ext uri="{BB962C8B-B14F-4D97-AF65-F5344CB8AC3E}">
        <p14:creationId xmlns:p14="http://schemas.microsoft.com/office/powerpoint/2010/main" val="12907092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Technical integration was probably the most unique portion project. Some of the CBOs we worked did not have the technical capabilities to confidently engage in the integration process. This included both terminology and grasping each individual step.</a:t>
            </a:r>
          </a:p>
          <a:p>
            <a:endParaRPr lang="en-US">
              <a:cs typeface="Calibri"/>
            </a:endParaRPr>
          </a:p>
          <a:p>
            <a:r>
              <a:rPr lang="en-US"/>
              <a:t>BIG THEME: Get this file right, if the patient is not listed there it won't go through ( We have real life stories; folks were nervous)</a:t>
            </a:r>
          </a:p>
          <a:p>
            <a:endParaRPr lang="en-US"/>
          </a:p>
          <a:p>
            <a:r>
              <a:rPr lang="en-US">
                <a:cs typeface="Calibri"/>
              </a:rPr>
              <a:t>We needed to deconstruct the process to its simplest form by trying to reduce the complexity and burden of the process as much as possible.</a:t>
            </a:r>
            <a:endParaRPr lang="en-US"/>
          </a:p>
          <a:p>
            <a:endParaRPr lang="en-US">
              <a:cs typeface="Calibri"/>
            </a:endParaRPr>
          </a:p>
          <a:p>
            <a:r>
              <a:rPr lang="en-US">
                <a:cs typeface="Calibri"/>
              </a:rPr>
              <a:t>Technical Integration was broken up into 3 parts: Creation (client file creation);  Validation and Testing, and Retrieval</a:t>
            </a:r>
          </a:p>
          <a:p>
            <a:endParaRPr lang="en-US">
              <a:cs typeface="Calibri"/>
            </a:endParaRPr>
          </a:p>
          <a:p>
            <a:r>
              <a:rPr lang="en-US">
                <a:cs typeface="Calibri"/>
              </a:rPr>
              <a:t>Creation involved multiple steps: First was identifying all patients who had completed their consent between the planning phase and now and having them documented in an excel file. To make this process easier, we decided to create a CSV file template (that you see here) that instructed CBOs which columns should be pre-filled, did not require information, or needed to be completed as marked by their color code. Here client would document all the information including the client's grant or deny consent. </a:t>
            </a:r>
          </a:p>
          <a:p>
            <a:endParaRPr lang="en-US">
              <a:cs typeface="Calibri"/>
            </a:endParaRPr>
          </a:p>
          <a:p>
            <a:r>
              <a:rPr lang="en-US">
                <a:cs typeface="Calibri"/>
              </a:rPr>
              <a:t>Next, the CSV Excel File would need to be turned into a text file. Again as you might imagine, not every CBO was aware of what that meant or how it was done. For this step NYC REACH and Healthix met with CBOs one-on-one to train folks on how to make this conversion along with a detailed step-by-step process written out for them post-meeting. The text file would serve as the submission file that CBOs would upload</a:t>
            </a:r>
          </a:p>
          <a:p>
            <a:endParaRPr lang="en-US">
              <a:cs typeface="Calibri"/>
            </a:endParaRPr>
          </a:p>
          <a:p>
            <a:r>
              <a:rPr lang="en-US">
                <a:cs typeface="Calibri"/>
              </a:rPr>
              <a:t>Finally, CBOs needed to download a secure File Transfer Portal client. This could be downloaded for free online. All Healthix needed to do was provide the credentials needed to connect the </a:t>
            </a:r>
            <a:r>
              <a:rPr lang="en-US" err="1">
                <a:cs typeface="Calibri"/>
              </a:rPr>
              <a:t>sFTP</a:t>
            </a:r>
            <a:r>
              <a:rPr lang="en-US">
                <a:cs typeface="Calibri"/>
              </a:rPr>
              <a:t> portal to theirs. During the same training, Healthix would guide CBOs on how to upload the text file to the </a:t>
            </a:r>
            <a:r>
              <a:rPr lang="en-US" err="1">
                <a:cs typeface="Calibri"/>
              </a:rPr>
              <a:t>sFTP</a:t>
            </a:r>
            <a:r>
              <a:rPr lang="en-US">
                <a:cs typeface="Calibri"/>
              </a:rPr>
              <a:t> portal. The outcome was for Healthix to retrieve the text file manually and then upload in their Healthix servers so patients (who consented to having their information made available in Healthix) could be looked up in the Healthix portal by their CBOs</a:t>
            </a:r>
          </a:p>
          <a:p>
            <a:endParaRPr lang="en-US">
              <a:cs typeface="Calibri"/>
            </a:endParaRPr>
          </a:p>
          <a:p>
            <a:r>
              <a:rPr lang="en-US">
                <a:cs typeface="Calibri"/>
              </a:rPr>
              <a:t>During the validation and testing process – Healthix wanted to ensure the CSV files translated correctly into their servers. If there were any problems with the CSV file, Healthix would notify the CBO and sometimes ask that they submit a new text file </a:t>
            </a:r>
          </a:p>
          <a:p>
            <a:endParaRPr lang="en-US">
              <a:cs typeface="Calibri"/>
            </a:endParaRPr>
          </a:p>
          <a:p>
            <a:r>
              <a:rPr lang="en-US">
                <a:cs typeface="Calibri"/>
              </a:rPr>
              <a:t>Once validated – client information would be made available in Healthix and CBOs could also retrieve a mass file of all patients they have submitted via </a:t>
            </a:r>
            <a:r>
              <a:rPr lang="en-US" err="1">
                <a:cs typeface="Calibri"/>
              </a:rPr>
              <a:t>sFTP</a:t>
            </a:r>
            <a:r>
              <a:rPr lang="en-US">
                <a:cs typeface="Calibri"/>
              </a:rPr>
              <a:t> from the </a:t>
            </a:r>
            <a:r>
              <a:rPr lang="en-US" err="1">
                <a:cs typeface="Calibri"/>
              </a:rPr>
              <a:t>sFTP</a:t>
            </a:r>
            <a:r>
              <a:rPr lang="en-US">
                <a:cs typeface="Calibri"/>
              </a:rPr>
              <a:t> which would include updated information on diagnosis, labs, vaccines, and last date of encounters </a:t>
            </a:r>
          </a:p>
          <a:p>
            <a:endParaRPr lang="en-US">
              <a:cs typeface="Calibri"/>
            </a:endParaRPr>
          </a:p>
          <a:p>
            <a:r>
              <a:rPr lang="en-US">
                <a:cs typeface="Calibri"/>
              </a:rPr>
              <a:t>BIG THEME: Get this file right, if the patient is not listed there it won't go through ( We have real life stories; folks were nervous)</a:t>
            </a:r>
          </a:p>
          <a:p>
            <a:endParaRPr lang="en-US">
              <a:cs typeface="Calibri"/>
            </a:endParaRPr>
          </a:p>
        </p:txBody>
      </p:sp>
      <p:sp>
        <p:nvSpPr>
          <p:cNvPr id="4" name="Slide Number Placeholder 3"/>
          <p:cNvSpPr>
            <a:spLocks noGrp="1"/>
          </p:cNvSpPr>
          <p:nvPr>
            <p:ph type="sldNum" sz="quarter" idx="5"/>
          </p:nvPr>
        </p:nvSpPr>
        <p:spPr/>
        <p:txBody>
          <a:bodyPr/>
          <a:lstStyle/>
          <a:p>
            <a:fld id="{9D272049-6810-4F34-B845-0C380D9F1D02}" type="slidenum">
              <a:rPr lang="en-US" smtClean="0"/>
              <a:t>22</a:t>
            </a:fld>
            <a:endParaRPr lang="en-US"/>
          </a:p>
        </p:txBody>
      </p:sp>
    </p:spTree>
    <p:extLst>
      <p:ext uri="{BB962C8B-B14F-4D97-AF65-F5344CB8AC3E}">
        <p14:creationId xmlns:p14="http://schemas.microsoft.com/office/powerpoint/2010/main" val="35209369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Post-upload we encourage Healthix participants to continue t monthly uploads of CSV files.  Because there is no quality dashboard, we want to track usage based on when users last accessed the </a:t>
            </a:r>
            <a:r>
              <a:rPr lang="en-US" err="1">
                <a:cs typeface="Calibri"/>
              </a:rPr>
              <a:t>sFTP</a:t>
            </a:r>
            <a:r>
              <a:rPr lang="en-US">
                <a:cs typeface="Calibri"/>
              </a:rPr>
              <a:t> file. This includes weekly downloads of updated CSV files shared by Healthix</a:t>
            </a:r>
          </a:p>
          <a:p>
            <a:endParaRPr lang="en-US">
              <a:cs typeface="Calibri"/>
            </a:endParaRPr>
          </a:p>
          <a:p>
            <a:r>
              <a:rPr lang="en-US">
                <a:cs typeface="Calibri"/>
              </a:rPr>
              <a:t>Weekly downloads </a:t>
            </a:r>
          </a:p>
        </p:txBody>
      </p:sp>
      <p:sp>
        <p:nvSpPr>
          <p:cNvPr id="4" name="Slide Number Placeholder 3"/>
          <p:cNvSpPr>
            <a:spLocks noGrp="1"/>
          </p:cNvSpPr>
          <p:nvPr>
            <p:ph type="sldNum" sz="quarter" idx="5"/>
          </p:nvPr>
        </p:nvSpPr>
        <p:spPr/>
        <p:txBody>
          <a:bodyPr/>
          <a:lstStyle/>
          <a:p>
            <a:fld id="{9D272049-6810-4F34-B845-0C380D9F1D02}" type="slidenum">
              <a:rPr lang="en-US" smtClean="0"/>
              <a:t>23</a:t>
            </a:fld>
            <a:endParaRPr lang="en-US"/>
          </a:p>
        </p:txBody>
      </p:sp>
    </p:spTree>
    <p:extLst>
      <p:ext uri="{BB962C8B-B14F-4D97-AF65-F5344CB8AC3E}">
        <p14:creationId xmlns:p14="http://schemas.microsoft.com/office/powerpoint/2010/main" val="28199860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The final phase is onboarding. Once the </a:t>
            </a:r>
            <a:r>
              <a:rPr lang="en-US" err="1">
                <a:cs typeface="Calibri"/>
              </a:rPr>
              <a:t>sFTP</a:t>
            </a:r>
            <a:r>
              <a:rPr lang="en-US">
                <a:cs typeface="Calibri"/>
              </a:rPr>
              <a:t> connection is established and </a:t>
            </a:r>
            <a:r>
              <a:rPr lang="en-US" err="1">
                <a:cs typeface="Calibri"/>
              </a:rPr>
              <a:t>sFTP</a:t>
            </a:r>
            <a:r>
              <a:rPr lang="en-US">
                <a:cs typeface="Calibri"/>
              </a:rPr>
              <a:t> files are confirmed Users will complete User navigation training </a:t>
            </a:r>
            <a:r>
              <a:rPr lang="en-US" err="1">
                <a:cs typeface="Calibri"/>
              </a:rPr>
              <a:t>embeeded</a:t>
            </a:r>
            <a:r>
              <a:rPr lang="en-US">
                <a:cs typeface="Calibri"/>
              </a:rPr>
              <a:t> in Healthix. This includes how to interpret and navigate different features such as Healthix alerts, patient records, discharge summaries, and so  on so forth. Both user navigation training and consent training are necessary for users to actually use Healthix </a:t>
            </a:r>
          </a:p>
          <a:p>
            <a:endParaRPr lang="en-US">
              <a:cs typeface="Calibri"/>
            </a:endParaRPr>
          </a:p>
          <a:p>
            <a:r>
              <a:rPr lang="en-US">
                <a:cs typeface="Calibri"/>
              </a:rPr>
              <a:t>Additionally, we will continue to provide csv file creating and uploading training for any interested staff </a:t>
            </a:r>
          </a:p>
        </p:txBody>
      </p:sp>
      <p:sp>
        <p:nvSpPr>
          <p:cNvPr id="4" name="Slide Number Placeholder 3"/>
          <p:cNvSpPr>
            <a:spLocks noGrp="1"/>
          </p:cNvSpPr>
          <p:nvPr>
            <p:ph type="sldNum" sz="quarter" idx="5"/>
          </p:nvPr>
        </p:nvSpPr>
        <p:spPr/>
        <p:txBody>
          <a:bodyPr/>
          <a:lstStyle/>
          <a:p>
            <a:fld id="{9D272049-6810-4F34-B845-0C380D9F1D02}" type="slidenum">
              <a:rPr lang="en-US" smtClean="0"/>
              <a:t>24</a:t>
            </a:fld>
            <a:endParaRPr lang="en-US"/>
          </a:p>
        </p:txBody>
      </p:sp>
    </p:spTree>
    <p:extLst>
      <p:ext uri="{BB962C8B-B14F-4D97-AF65-F5344CB8AC3E}">
        <p14:creationId xmlns:p14="http://schemas.microsoft.com/office/powerpoint/2010/main" val="24705598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Throughout this project, there were many challenges we faced: staff bandwidth(caused by COVID-19), familiarity with both HIPAA and knowledge required for set-up, and constant downtime</a:t>
            </a:r>
          </a:p>
        </p:txBody>
      </p:sp>
      <p:sp>
        <p:nvSpPr>
          <p:cNvPr id="4" name="Slide Number Placeholder 3"/>
          <p:cNvSpPr>
            <a:spLocks noGrp="1"/>
          </p:cNvSpPr>
          <p:nvPr>
            <p:ph type="sldNum" sz="quarter" idx="5"/>
          </p:nvPr>
        </p:nvSpPr>
        <p:spPr/>
        <p:txBody>
          <a:bodyPr/>
          <a:lstStyle/>
          <a:p>
            <a:fld id="{9D272049-6810-4F34-B845-0C380D9F1D02}" type="slidenum">
              <a:rPr lang="en-US" smtClean="0"/>
              <a:t>25</a:t>
            </a:fld>
            <a:endParaRPr lang="en-US"/>
          </a:p>
        </p:txBody>
      </p:sp>
    </p:spTree>
    <p:extLst>
      <p:ext uri="{BB962C8B-B14F-4D97-AF65-F5344CB8AC3E}">
        <p14:creationId xmlns:p14="http://schemas.microsoft.com/office/powerpoint/2010/main" val="12815099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8850" y="1271588"/>
            <a:ext cx="7670800" cy="431482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4122DBD-67DD-8F4A-AFBA-11BC3DA82BD6}" type="slidenum">
              <a:rPr lang="en-US" smtClean="0"/>
              <a:pPr/>
              <a:t>28</a:t>
            </a:fld>
            <a:endParaRPr lang="en-US"/>
          </a:p>
        </p:txBody>
      </p:sp>
    </p:spTree>
    <p:extLst>
      <p:ext uri="{BB962C8B-B14F-4D97-AF65-F5344CB8AC3E}">
        <p14:creationId xmlns:p14="http://schemas.microsoft.com/office/powerpoint/2010/main" val="1194048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But what about social care?</a:t>
            </a:r>
          </a:p>
          <a:p>
            <a:r>
              <a:rPr lang="en-US">
                <a:cs typeface="Calibri"/>
              </a:rPr>
              <a:t>Let me tell you about NYC social care...</a:t>
            </a:r>
          </a:p>
          <a:p>
            <a:r>
              <a:rPr lang="en-US">
                <a:cs typeface="Calibri"/>
              </a:rPr>
              <a:t>I was hoping to come with deep statistics – there aren't so many great p </a:t>
            </a:r>
            <a:r>
              <a:rPr lang="en-US" err="1">
                <a:cs typeface="Calibri"/>
              </a:rPr>
              <a:t>ublic</a:t>
            </a:r>
            <a:r>
              <a:rPr lang="en-US">
                <a:cs typeface="Calibri"/>
              </a:rPr>
              <a:t> recorded ones. Like 535 food pantries, 200 organizations serving immigrant populations, about 100 serving patients with </a:t>
            </a:r>
            <a:r>
              <a:rPr lang="en-US" err="1">
                <a:cs typeface="Calibri"/>
              </a:rPr>
              <a:t>hiv</a:t>
            </a:r>
            <a:endParaRPr lang="en-US">
              <a:cs typeface="Calibri"/>
            </a:endParaRPr>
          </a:p>
          <a:p>
            <a:r>
              <a:rPr lang="en-US">
                <a:cs typeface="Calibri"/>
              </a:rPr>
              <a:t>Software – different from what we're used to. Systems themselves not designed to maintain PHI. Funding – different from wat we're used to. </a:t>
            </a:r>
          </a:p>
          <a:p>
            <a:r>
              <a:rPr lang="en-US">
                <a:cs typeface="Calibri"/>
              </a:rPr>
              <a:t>We've been doing projects to give them tools: UU, etc.</a:t>
            </a:r>
          </a:p>
          <a:p>
            <a:r>
              <a:rPr lang="en-US">
                <a:cs typeface="Calibri"/>
              </a:rPr>
              <a:t>So many can benefit from health information. </a:t>
            </a:r>
          </a:p>
          <a:p>
            <a:r>
              <a:rPr lang="en-US">
                <a:cs typeface="Calibri"/>
              </a:rPr>
              <a:t>For 1115 waiver they are a lot of the crux</a:t>
            </a:r>
          </a:p>
        </p:txBody>
      </p:sp>
      <p:sp>
        <p:nvSpPr>
          <p:cNvPr id="4" name="Slide Number Placeholder 3"/>
          <p:cNvSpPr>
            <a:spLocks noGrp="1"/>
          </p:cNvSpPr>
          <p:nvPr>
            <p:ph type="sldNum" sz="quarter" idx="5"/>
          </p:nvPr>
        </p:nvSpPr>
        <p:spPr/>
        <p:txBody>
          <a:bodyPr/>
          <a:lstStyle/>
          <a:p>
            <a:fld id="{9D272049-6810-4F34-B845-0C380D9F1D02}" type="slidenum">
              <a:rPr lang="en-US" smtClean="0"/>
              <a:t>8</a:t>
            </a:fld>
            <a:endParaRPr lang="en-US"/>
          </a:p>
        </p:txBody>
      </p:sp>
    </p:spTree>
    <p:extLst>
      <p:ext uri="{BB962C8B-B14F-4D97-AF65-F5344CB8AC3E}">
        <p14:creationId xmlns:p14="http://schemas.microsoft.com/office/powerpoint/2010/main" val="9650626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D272049-6810-4F34-B845-0C380D9F1D02}" type="slidenum">
              <a:rPr lang="en-US" smtClean="0"/>
              <a:t>29</a:t>
            </a:fld>
            <a:endParaRPr lang="en-US"/>
          </a:p>
        </p:txBody>
      </p:sp>
    </p:spTree>
    <p:extLst>
      <p:ext uri="{BB962C8B-B14F-4D97-AF65-F5344CB8AC3E}">
        <p14:creationId xmlns:p14="http://schemas.microsoft.com/office/powerpoint/2010/main" val="15105133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000"/>
              </a:spcBef>
            </a:pPr>
            <a:r>
              <a:rPr lang="en-US">
                <a:cs typeface="Calibri"/>
              </a:rPr>
              <a:t>Give examples of kinds of CBOs in NYC. They provide a wide variety of services, ranging from X to Z. We are fortunate to have many great CBOs in NYC. All sizes – large organizations and small. All typically bandwidth and resources strapped. </a:t>
            </a:r>
          </a:p>
        </p:txBody>
      </p:sp>
      <p:sp>
        <p:nvSpPr>
          <p:cNvPr id="4" name="Slide Number Placeholder 3"/>
          <p:cNvSpPr>
            <a:spLocks noGrp="1"/>
          </p:cNvSpPr>
          <p:nvPr>
            <p:ph type="sldNum" sz="quarter" idx="5"/>
          </p:nvPr>
        </p:nvSpPr>
        <p:spPr/>
        <p:txBody>
          <a:bodyPr/>
          <a:lstStyle/>
          <a:p>
            <a:fld id="{9D272049-6810-4F34-B845-0C380D9F1D02}" type="slidenum">
              <a:rPr lang="en-US" smtClean="0"/>
              <a:t>9</a:t>
            </a:fld>
            <a:endParaRPr lang="en-US"/>
          </a:p>
        </p:txBody>
      </p:sp>
    </p:spTree>
    <p:extLst>
      <p:ext uri="{BB962C8B-B14F-4D97-AF65-F5344CB8AC3E}">
        <p14:creationId xmlns:p14="http://schemas.microsoft.com/office/powerpoint/2010/main" val="11613960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9D272049-6810-4F34-B845-0C380D9F1D02}" type="slidenum">
              <a:rPr lang="en-US" smtClean="0"/>
              <a:t>10</a:t>
            </a:fld>
            <a:endParaRPr lang="en-US"/>
          </a:p>
        </p:txBody>
      </p:sp>
    </p:spTree>
    <p:extLst>
      <p:ext uri="{BB962C8B-B14F-4D97-AF65-F5344CB8AC3E}">
        <p14:creationId xmlns:p14="http://schemas.microsoft.com/office/powerpoint/2010/main" val="17118735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a:cs typeface="Calibri"/>
              </a:rPr>
              <a:t>This was the 'coming together of worlds' </a:t>
            </a:r>
            <a:endParaRPr lang="en-US"/>
          </a:p>
        </p:txBody>
      </p:sp>
      <p:sp>
        <p:nvSpPr>
          <p:cNvPr id="4" name="Slide Number Placeholder 3"/>
          <p:cNvSpPr>
            <a:spLocks noGrp="1"/>
          </p:cNvSpPr>
          <p:nvPr>
            <p:ph type="sldNum" sz="quarter" idx="5"/>
          </p:nvPr>
        </p:nvSpPr>
        <p:spPr/>
        <p:txBody>
          <a:bodyPr/>
          <a:lstStyle/>
          <a:p>
            <a:fld id="{9D272049-6810-4F34-B845-0C380D9F1D02}" type="slidenum">
              <a:rPr lang="en-US" smtClean="0"/>
              <a:t>11</a:t>
            </a:fld>
            <a:endParaRPr lang="en-US"/>
          </a:p>
        </p:txBody>
      </p:sp>
    </p:spTree>
    <p:extLst>
      <p:ext uri="{BB962C8B-B14F-4D97-AF65-F5344CB8AC3E}">
        <p14:creationId xmlns:p14="http://schemas.microsoft.com/office/powerpoint/2010/main" val="17293757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9D272049-6810-4F34-B845-0C380D9F1D02}" type="slidenum">
              <a:rPr lang="en-US" smtClean="0"/>
              <a:t>13</a:t>
            </a:fld>
            <a:endParaRPr lang="en-US"/>
          </a:p>
        </p:txBody>
      </p:sp>
    </p:spTree>
    <p:extLst>
      <p:ext uri="{BB962C8B-B14F-4D97-AF65-F5344CB8AC3E}">
        <p14:creationId xmlns:p14="http://schemas.microsoft.com/office/powerpoint/2010/main" val="18356037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9D272049-6810-4F34-B845-0C380D9F1D02}" type="slidenum">
              <a:rPr lang="en-US" smtClean="0"/>
              <a:t>14</a:t>
            </a:fld>
            <a:endParaRPr lang="en-US"/>
          </a:p>
        </p:txBody>
      </p:sp>
    </p:spTree>
    <p:extLst>
      <p:ext uri="{BB962C8B-B14F-4D97-AF65-F5344CB8AC3E}">
        <p14:creationId xmlns:p14="http://schemas.microsoft.com/office/powerpoint/2010/main" val="42123020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The implementation process was divided in 4 phases </a:t>
            </a:r>
          </a:p>
          <a:p>
            <a:endParaRPr lang="en-US">
              <a:cs typeface="Calibri"/>
            </a:endParaRPr>
          </a:p>
          <a:p>
            <a:r>
              <a:rPr lang="en-US">
                <a:cs typeface="Calibri"/>
              </a:rPr>
              <a:t>First phase: CBO engagement. I defined what organizations would be ideal but I'll discuss what the outreach process looked like</a:t>
            </a:r>
          </a:p>
          <a:p>
            <a:endParaRPr lang="en-US">
              <a:cs typeface="Calibri"/>
            </a:endParaRPr>
          </a:p>
          <a:p>
            <a:r>
              <a:rPr lang="en-US">
                <a:cs typeface="Calibri"/>
              </a:rPr>
              <a:t>Second Phase was planning: Orienting the CBOs on what services they would receive being a Healthix partner and providing an overview of the implementation timeline during this process, CBOs would also complete their compliance packet and consent workflows</a:t>
            </a:r>
          </a:p>
          <a:p>
            <a:endParaRPr lang="en-US">
              <a:cs typeface="Calibri"/>
            </a:endParaRPr>
          </a:p>
          <a:p>
            <a:r>
              <a:rPr lang="en-US">
                <a:cs typeface="Calibri"/>
              </a:rPr>
              <a:t>Third Phase: Technical Integration: The steps needed for CBOs to establish a connection with Healthix </a:t>
            </a:r>
          </a:p>
          <a:p>
            <a:endParaRPr lang="en-US">
              <a:cs typeface="Calibri"/>
            </a:endParaRPr>
          </a:p>
          <a:p>
            <a:r>
              <a:rPr lang="en-US">
                <a:cs typeface="Calibri"/>
              </a:rPr>
              <a:t>Fourth Phase: Onboarding – This phase would see users trained, the data transfer of actual patients, and the ongoing support of CBOs with their use of Healthix.</a:t>
            </a:r>
          </a:p>
          <a:p>
            <a:endParaRPr lang="en-US">
              <a:cs typeface="Calibri"/>
            </a:endParaRPr>
          </a:p>
          <a:p>
            <a:r>
              <a:rPr lang="en-US">
                <a:cs typeface="Calibri"/>
              </a:rPr>
              <a:t>Slightly less detail)</a:t>
            </a:r>
          </a:p>
        </p:txBody>
      </p:sp>
      <p:sp>
        <p:nvSpPr>
          <p:cNvPr id="4" name="Slide Number Placeholder 3"/>
          <p:cNvSpPr>
            <a:spLocks noGrp="1"/>
          </p:cNvSpPr>
          <p:nvPr>
            <p:ph type="sldNum" sz="quarter" idx="5"/>
          </p:nvPr>
        </p:nvSpPr>
        <p:spPr/>
        <p:txBody>
          <a:bodyPr/>
          <a:lstStyle/>
          <a:p>
            <a:fld id="{9D272049-6810-4F34-B845-0C380D9F1D02}" type="slidenum">
              <a:rPr lang="en-US" smtClean="0"/>
              <a:t>15</a:t>
            </a:fld>
            <a:endParaRPr lang="en-US"/>
          </a:p>
        </p:txBody>
      </p:sp>
    </p:spTree>
    <p:extLst>
      <p:ext uri="{BB962C8B-B14F-4D97-AF65-F5344CB8AC3E}">
        <p14:creationId xmlns:p14="http://schemas.microsoft.com/office/powerpoint/2010/main" val="27059665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As mentioned by Matt earlier – we know there would be benefits to CBOs using Healthix. Sustained interest was vital In our efforts to determine which organizations (CBOs) would best benefit from using Healthix we wanted to categorize the following:</a:t>
            </a:r>
          </a:p>
          <a:p>
            <a:endParaRPr lang="en-US">
              <a:cs typeface="Calibri"/>
            </a:endParaRPr>
          </a:p>
          <a:p>
            <a:r>
              <a:rPr lang="en-US">
                <a:cs typeface="Calibri"/>
              </a:rPr>
              <a:t>We did not have  the network already that provided a specific set of services. The process itself took time, we had a list of 100s of CBOs across  Healthix and NYC REACH programs (Public Health Service Corps </a:t>
            </a:r>
            <a:r>
              <a:rPr lang="en-US" err="1">
                <a:cs typeface="Calibri"/>
              </a:rPr>
              <a:t>NowPow</a:t>
            </a:r>
            <a:r>
              <a:rPr lang="en-US">
                <a:cs typeface="Calibri"/>
              </a:rPr>
              <a:t>/</a:t>
            </a:r>
            <a:r>
              <a:rPr lang="en-US" err="1">
                <a:cs typeface="Calibri"/>
              </a:rPr>
              <a:t>UniteUs</a:t>
            </a:r>
            <a:r>
              <a:rPr lang="en-US">
                <a:cs typeface="Calibri"/>
              </a:rPr>
              <a:t>)  that we had no relationship with and the criteria.</a:t>
            </a:r>
          </a:p>
          <a:p>
            <a:endParaRPr lang="en-US">
              <a:cs typeface="Calibri"/>
            </a:endParaRPr>
          </a:p>
          <a:p>
            <a:r>
              <a:rPr lang="en-US">
                <a:cs typeface="Calibri"/>
              </a:rPr>
              <a:t>Was not easy to find 10 at ALL</a:t>
            </a:r>
          </a:p>
          <a:p>
            <a:endParaRPr lang="en-US">
              <a:cs typeface="Calibri"/>
            </a:endParaRPr>
          </a:p>
          <a:p>
            <a:endParaRPr lang="en-US">
              <a:cs typeface="Calibri"/>
            </a:endParaRPr>
          </a:p>
          <a:p>
            <a:pPr marL="228600" indent="-228600">
              <a:buAutoNum type="arabicPeriod"/>
            </a:pPr>
            <a:r>
              <a:rPr lang="en-US">
                <a:cs typeface="Calibri"/>
              </a:rPr>
              <a:t>CBOs support that support under-resourced communities. (Include a sentence as a part of our DOHMH Health Equity mission </a:t>
            </a:r>
          </a:p>
          <a:p>
            <a:pPr marL="228600" indent="-228600">
              <a:buAutoNum type="arabicPeriod"/>
            </a:pPr>
            <a:r>
              <a:rPr lang="en-US">
                <a:cs typeface="Calibri"/>
              </a:rPr>
              <a:t>Of CBOs that support under-resourced communities, would the services they provide benefit from using Healthix? Meaning did they provide health services, chronic care management, social services</a:t>
            </a:r>
          </a:p>
          <a:p>
            <a:pPr marL="685800" lvl="1" indent="-228600">
              <a:buAutoNum type="arabicPeriod"/>
            </a:pPr>
            <a:r>
              <a:rPr lang="en-US">
                <a:cs typeface="Calibri"/>
              </a:rPr>
              <a:t>A food pantry may not benefit from looking a client's lab result but a CBO with a diabetes self-management program where they provide education </a:t>
            </a:r>
          </a:p>
          <a:p>
            <a:pPr marL="228600" indent="-228600">
              <a:buAutoNum type="arabicPeriod"/>
            </a:pPr>
            <a:r>
              <a:rPr lang="en-US">
                <a:cs typeface="Calibri"/>
              </a:rPr>
              <a:t>Third, were they a covered entity? Did they bill for insurance, provide health services, or have business associate agreements with other vendors? Naturally, if they provided services that would benefit from the use of Healthix, most likely they are</a:t>
            </a:r>
          </a:p>
          <a:p>
            <a:pPr marL="228600" indent="-228600">
              <a:buAutoNum type="arabicPeriod"/>
            </a:pPr>
            <a:r>
              <a:rPr lang="en-US">
                <a:cs typeface="Calibri"/>
              </a:rPr>
              <a:t>Lastly, we wanted to offer the opportunity to CBOs that did not have an EH.R but still used an electronic system to track clients and client information for other internal and state programs. Since the process of HIE integration is manual, there would be an advantage for the CBO to have the technical capabilities to use Healthix</a:t>
            </a:r>
          </a:p>
          <a:p>
            <a:pPr marL="228600" indent="-228600">
              <a:buAutoNum type="arabicPeriod"/>
            </a:pPr>
            <a:endParaRPr lang="en-US">
              <a:cs typeface="Calibri"/>
            </a:endParaRPr>
          </a:p>
          <a:p>
            <a:r>
              <a:rPr lang="en-US">
                <a:cs typeface="Calibri"/>
              </a:rPr>
              <a:t>With the focus on impact and equity, the hope was to find CBOs that remain both interested and engaged.</a:t>
            </a:r>
          </a:p>
        </p:txBody>
      </p:sp>
      <p:sp>
        <p:nvSpPr>
          <p:cNvPr id="4" name="Slide Number Placeholder 3"/>
          <p:cNvSpPr>
            <a:spLocks noGrp="1"/>
          </p:cNvSpPr>
          <p:nvPr>
            <p:ph type="sldNum" sz="quarter" idx="5"/>
          </p:nvPr>
        </p:nvSpPr>
        <p:spPr/>
        <p:txBody>
          <a:bodyPr/>
          <a:lstStyle/>
          <a:p>
            <a:fld id="{9D272049-6810-4F34-B845-0C380D9F1D02}" type="slidenum">
              <a:rPr lang="en-US" smtClean="0"/>
              <a:t>16</a:t>
            </a:fld>
            <a:endParaRPr lang="en-US"/>
          </a:p>
        </p:txBody>
      </p:sp>
    </p:spTree>
    <p:extLst>
      <p:ext uri="{BB962C8B-B14F-4D97-AF65-F5344CB8AC3E}">
        <p14:creationId xmlns:p14="http://schemas.microsoft.com/office/powerpoint/2010/main" val="40745372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package" Target="../embeddings/Microsoft_Word_Document.docx"/><Relationship Id="rId1" Type="http://schemas.openxmlformats.org/officeDocument/2006/relationships/slideMaster" Target="../slideMasters/slideMaster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Header, Tex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31C2F41-90C5-9219-301D-9171AC17929D}"/>
              </a:ext>
            </a:extLst>
          </p:cNvPr>
          <p:cNvSpPr>
            <a:spLocks noGrp="1"/>
          </p:cNvSpPr>
          <p:nvPr>
            <p:ph idx="1"/>
          </p:nvPr>
        </p:nvSpPr>
        <p:spPr>
          <a:xfrm>
            <a:off x="622041" y="1362363"/>
            <a:ext cx="10992204" cy="4351338"/>
          </a:xfrm>
          <a:prstGeom prst="rect">
            <a:avLst/>
          </a:prstGeom>
        </p:spPr>
        <p:txBody>
          <a:bodyPr/>
          <a:lstStyle>
            <a:lvl1pPr>
              <a:lnSpc>
                <a:spcPct val="150000"/>
              </a:lnSpc>
              <a:buClr>
                <a:srgbClr val="FFC107"/>
              </a:buClr>
              <a:defRPr>
                <a:solidFill>
                  <a:schemeClr val="tx1">
                    <a:lumMod val="75000"/>
                    <a:lumOff val="25000"/>
                  </a:schemeClr>
                </a:solidFill>
                <a:latin typeface="Helvetica" panose="020B0604020202020204" pitchFamily="34" charset="0"/>
                <a:cs typeface="Helvetica" panose="020B0604020202020204" pitchFamily="34" charset="0"/>
              </a:defRPr>
            </a:lvl1pPr>
            <a:lvl2pPr>
              <a:lnSpc>
                <a:spcPct val="150000"/>
              </a:lnSpc>
              <a:buClr>
                <a:srgbClr val="FFC107"/>
              </a:buClr>
              <a:defRPr>
                <a:solidFill>
                  <a:schemeClr val="tx1">
                    <a:lumMod val="75000"/>
                    <a:lumOff val="25000"/>
                  </a:schemeClr>
                </a:solidFill>
                <a:latin typeface="Helvetica" panose="020B0604020202020204" pitchFamily="34" charset="0"/>
                <a:cs typeface="Helvetica" panose="020B0604020202020204" pitchFamily="34" charset="0"/>
              </a:defRPr>
            </a:lvl2pPr>
            <a:lvl3pPr>
              <a:lnSpc>
                <a:spcPct val="150000"/>
              </a:lnSpc>
              <a:buClr>
                <a:srgbClr val="FFC107"/>
              </a:buClr>
              <a:defRPr>
                <a:solidFill>
                  <a:schemeClr val="tx1">
                    <a:lumMod val="75000"/>
                    <a:lumOff val="25000"/>
                  </a:schemeClr>
                </a:solidFill>
                <a:latin typeface="Helvetica" panose="020B0604020202020204" pitchFamily="34" charset="0"/>
                <a:cs typeface="Helvetica" panose="020B0604020202020204" pitchFamily="34" charset="0"/>
              </a:defRPr>
            </a:lvl3pPr>
            <a:lvl4pPr>
              <a:lnSpc>
                <a:spcPct val="150000"/>
              </a:lnSpc>
              <a:buClr>
                <a:srgbClr val="FFC107"/>
              </a:buClr>
              <a:defRPr>
                <a:solidFill>
                  <a:schemeClr val="tx1">
                    <a:lumMod val="75000"/>
                    <a:lumOff val="25000"/>
                  </a:schemeClr>
                </a:solidFill>
                <a:latin typeface="Helvetica" panose="020B0604020202020204" pitchFamily="34" charset="0"/>
                <a:cs typeface="Helvetica" panose="020B0604020202020204" pitchFamily="34" charset="0"/>
              </a:defRPr>
            </a:lvl4pPr>
            <a:lvl5pPr>
              <a:lnSpc>
                <a:spcPct val="150000"/>
              </a:lnSpc>
              <a:buClr>
                <a:srgbClr val="FFC107"/>
              </a:buClr>
              <a:defRPr>
                <a:solidFill>
                  <a:schemeClr val="tx1">
                    <a:lumMod val="75000"/>
                    <a:lumOff val="25000"/>
                  </a:schemeClr>
                </a:solidFill>
                <a:latin typeface="Helvetica" panose="020B0604020202020204" pitchFamily="34" charset="0"/>
                <a:cs typeface="Helvetica"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Placeholder 11">
            <a:extLst>
              <a:ext uri="{FF2B5EF4-FFF2-40B4-BE49-F238E27FC236}">
                <a16:creationId xmlns:a16="http://schemas.microsoft.com/office/drawing/2014/main" id="{859093F5-FBAF-0D65-C7CB-FAA646729E57}"/>
              </a:ext>
            </a:extLst>
          </p:cNvPr>
          <p:cNvSpPr>
            <a:spLocks noGrp="1"/>
          </p:cNvSpPr>
          <p:nvPr>
            <p:ph type="title" hasCustomPrompt="1"/>
          </p:nvPr>
        </p:nvSpPr>
        <p:spPr>
          <a:xfrm>
            <a:off x="0" y="369513"/>
            <a:ext cx="12192000" cy="503854"/>
          </a:xfrm>
          <a:prstGeom prst="rect">
            <a:avLst/>
          </a:prstGeom>
          <a:solidFill>
            <a:srgbClr val="1976D2">
              <a:alpha val="90000"/>
            </a:srgbClr>
          </a:solidFill>
          <a:ln w="12700">
            <a:solidFill>
              <a:srgbClr val="1976D2"/>
            </a:solidFill>
          </a:ln>
        </p:spPr>
        <p:txBody>
          <a:bodyPr vert="horz" lIns="91440" tIns="45720" rIns="91440" bIns="45720" rtlCol="0" anchor="ctr">
            <a:noAutofit/>
          </a:bodyPr>
          <a:lstStyle>
            <a:lvl1pPr algn="ctr" defTabSz="914400" rtl="0" eaLnBrk="1" latinLnBrk="0" hangingPunct="1">
              <a:lnSpc>
                <a:spcPct val="90000"/>
              </a:lnSpc>
              <a:spcBef>
                <a:spcPct val="0"/>
              </a:spcBef>
              <a:buNone/>
              <a:defRPr lang="en-US" sz="2800" kern="1200" cap="all" baseline="0" dirty="0">
                <a:solidFill>
                  <a:schemeClr val="bg1"/>
                </a:solidFill>
                <a:latin typeface="Helvetica" panose="020B0604020202020204" pitchFamily="34" charset="0"/>
                <a:ea typeface="+mj-ea"/>
                <a:cs typeface="Helvetica" panose="020B0604020202020204" pitchFamily="34" charset="0"/>
              </a:defRPr>
            </a:lvl1pPr>
          </a:lstStyle>
          <a:p>
            <a:r>
              <a:rPr lang="en-US" dirty="0"/>
              <a:t>CLICK TO EDIT TITLE	</a:t>
            </a:r>
          </a:p>
        </p:txBody>
      </p:sp>
    </p:spTree>
    <p:extLst>
      <p:ext uri="{BB962C8B-B14F-4D97-AF65-F5344CB8AC3E}">
        <p14:creationId xmlns:p14="http://schemas.microsoft.com/office/powerpoint/2010/main" val="20146405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with DOHMH image behind-2 columns">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599D868-E2CC-1216-7657-580475FBF1A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Content Placeholder 2">
            <a:extLst>
              <a:ext uri="{FF2B5EF4-FFF2-40B4-BE49-F238E27FC236}">
                <a16:creationId xmlns:a16="http://schemas.microsoft.com/office/drawing/2014/main" id="{C553B66E-C20D-DF5F-F390-47830CD9A113}"/>
              </a:ext>
            </a:extLst>
          </p:cNvPr>
          <p:cNvSpPr>
            <a:spLocks noGrp="1"/>
          </p:cNvSpPr>
          <p:nvPr>
            <p:ph idx="1"/>
          </p:nvPr>
        </p:nvSpPr>
        <p:spPr>
          <a:xfrm>
            <a:off x="596966" y="1500772"/>
            <a:ext cx="5238350" cy="4351338"/>
          </a:xfrm>
          <a:prstGeom prst="rect">
            <a:avLst/>
          </a:prstGeom>
        </p:spPr>
        <p:txBody>
          <a:bodyPr/>
          <a:lstStyle>
            <a:lvl1pPr>
              <a:lnSpc>
                <a:spcPct val="150000"/>
              </a:lnSpc>
              <a:buClr>
                <a:srgbClr val="FFC107"/>
              </a:buClr>
              <a:defRPr sz="2800">
                <a:solidFill>
                  <a:schemeClr val="tx1">
                    <a:lumMod val="75000"/>
                    <a:lumOff val="25000"/>
                  </a:schemeClr>
                </a:solidFill>
                <a:latin typeface="Helvetica" panose="020B0604020202020204" pitchFamily="34" charset="0"/>
                <a:cs typeface="Helvetica" panose="020B0604020202020204" pitchFamily="34" charset="0"/>
              </a:defRPr>
            </a:lvl1pPr>
            <a:lvl2pPr>
              <a:lnSpc>
                <a:spcPct val="150000"/>
              </a:lnSpc>
              <a:buClr>
                <a:srgbClr val="FFC107"/>
              </a:buClr>
              <a:defRPr sz="2400">
                <a:solidFill>
                  <a:schemeClr val="tx1">
                    <a:lumMod val="75000"/>
                    <a:lumOff val="25000"/>
                  </a:schemeClr>
                </a:solidFill>
                <a:latin typeface="Helvetica" panose="020B0604020202020204" pitchFamily="34" charset="0"/>
                <a:cs typeface="Helvetica" panose="020B0604020202020204" pitchFamily="34" charset="0"/>
              </a:defRPr>
            </a:lvl2pPr>
            <a:lvl3pPr>
              <a:lnSpc>
                <a:spcPct val="150000"/>
              </a:lnSpc>
              <a:buClr>
                <a:srgbClr val="FFC107"/>
              </a:buClr>
              <a:defRPr sz="2000">
                <a:solidFill>
                  <a:schemeClr val="tx1">
                    <a:lumMod val="75000"/>
                    <a:lumOff val="25000"/>
                  </a:schemeClr>
                </a:solidFill>
                <a:latin typeface="Helvetica" panose="020B0604020202020204" pitchFamily="34" charset="0"/>
                <a:cs typeface="Helvetica" panose="020B0604020202020204" pitchFamily="34" charset="0"/>
              </a:defRPr>
            </a:lvl3pPr>
            <a:lvl4pPr>
              <a:lnSpc>
                <a:spcPct val="150000"/>
              </a:lnSpc>
              <a:buClr>
                <a:srgbClr val="FFC107"/>
              </a:buClr>
              <a:defRPr sz="1800">
                <a:solidFill>
                  <a:schemeClr val="tx1">
                    <a:lumMod val="75000"/>
                    <a:lumOff val="25000"/>
                  </a:schemeClr>
                </a:solidFill>
                <a:latin typeface="Helvetica" panose="020B0604020202020204" pitchFamily="34" charset="0"/>
                <a:cs typeface="Helvetica" panose="020B0604020202020204" pitchFamily="34" charset="0"/>
              </a:defRPr>
            </a:lvl4pPr>
            <a:lvl5pPr>
              <a:lnSpc>
                <a:spcPct val="150000"/>
              </a:lnSpc>
              <a:buClr>
                <a:srgbClr val="FFC107"/>
              </a:buClr>
              <a:defRPr sz="1800">
                <a:solidFill>
                  <a:schemeClr val="tx1">
                    <a:lumMod val="75000"/>
                    <a:lumOff val="25000"/>
                  </a:schemeClr>
                </a:solidFill>
                <a:latin typeface="Helvetica" panose="020B0604020202020204" pitchFamily="34" charset="0"/>
                <a:cs typeface="Helvetica"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a:extLst>
              <a:ext uri="{FF2B5EF4-FFF2-40B4-BE49-F238E27FC236}">
                <a16:creationId xmlns:a16="http://schemas.microsoft.com/office/drawing/2014/main" id="{ADC66D1F-1EB8-9463-E752-AEE7FBD623C0}"/>
              </a:ext>
            </a:extLst>
          </p:cNvPr>
          <p:cNvSpPr>
            <a:spLocks noGrp="1"/>
          </p:cNvSpPr>
          <p:nvPr>
            <p:ph idx="11"/>
          </p:nvPr>
        </p:nvSpPr>
        <p:spPr>
          <a:xfrm>
            <a:off x="6356686" y="1500772"/>
            <a:ext cx="5238350" cy="4351338"/>
          </a:xfrm>
          <a:prstGeom prst="rect">
            <a:avLst/>
          </a:prstGeom>
        </p:spPr>
        <p:txBody>
          <a:bodyPr/>
          <a:lstStyle>
            <a:lvl1pPr>
              <a:lnSpc>
                <a:spcPct val="150000"/>
              </a:lnSpc>
              <a:buClr>
                <a:srgbClr val="FFC107"/>
              </a:buClr>
              <a:defRPr sz="2800">
                <a:solidFill>
                  <a:schemeClr val="tx1">
                    <a:lumMod val="75000"/>
                    <a:lumOff val="25000"/>
                  </a:schemeClr>
                </a:solidFill>
                <a:latin typeface="Helvetica" panose="020B0604020202020204" pitchFamily="34" charset="0"/>
                <a:cs typeface="Helvetica" panose="020B0604020202020204" pitchFamily="34" charset="0"/>
              </a:defRPr>
            </a:lvl1pPr>
            <a:lvl2pPr>
              <a:lnSpc>
                <a:spcPct val="150000"/>
              </a:lnSpc>
              <a:buClr>
                <a:srgbClr val="FFC107"/>
              </a:buClr>
              <a:defRPr sz="2400">
                <a:solidFill>
                  <a:schemeClr val="tx1">
                    <a:lumMod val="75000"/>
                    <a:lumOff val="25000"/>
                  </a:schemeClr>
                </a:solidFill>
                <a:latin typeface="Helvetica" panose="020B0604020202020204" pitchFamily="34" charset="0"/>
                <a:cs typeface="Helvetica" panose="020B0604020202020204" pitchFamily="34" charset="0"/>
              </a:defRPr>
            </a:lvl2pPr>
            <a:lvl3pPr>
              <a:lnSpc>
                <a:spcPct val="150000"/>
              </a:lnSpc>
              <a:buClr>
                <a:srgbClr val="FFC107"/>
              </a:buClr>
              <a:defRPr sz="2000">
                <a:solidFill>
                  <a:schemeClr val="tx1">
                    <a:lumMod val="75000"/>
                    <a:lumOff val="25000"/>
                  </a:schemeClr>
                </a:solidFill>
                <a:latin typeface="Helvetica" panose="020B0604020202020204" pitchFamily="34" charset="0"/>
                <a:cs typeface="Helvetica" panose="020B0604020202020204" pitchFamily="34" charset="0"/>
              </a:defRPr>
            </a:lvl3pPr>
            <a:lvl4pPr>
              <a:lnSpc>
                <a:spcPct val="150000"/>
              </a:lnSpc>
              <a:buClr>
                <a:srgbClr val="FFC107"/>
              </a:buClr>
              <a:defRPr sz="1800">
                <a:solidFill>
                  <a:schemeClr val="tx1">
                    <a:lumMod val="75000"/>
                    <a:lumOff val="25000"/>
                  </a:schemeClr>
                </a:solidFill>
                <a:latin typeface="Helvetica" panose="020B0604020202020204" pitchFamily="34" charset="0"/>
                <a:cs typeface="Helvetica" panose="020B0604020202020204" pitchFamily="34" charset="0"/>
              </a:defRPr>
            </a:lvl4pPr>
            <a:lvl5pPr>
              <a:lnSpc>
                <a:spcPct val="150000"/>
              </a:lnSpc>
              <a:buClr>
                <a:srgbClr val="FFC107"/>
              </a:buClr>
              <a:defRPr sz="1800">
                <a:solidFill>
                  <a:schemeClr val="tx1">
                    <a:lumMod val="75000"/>
                    <a:lumOff val="25000"/>
                  </a:schemeClr>
                </a:solidFill>
                <a:latin typeface="Helvetica" panose="020B0604020202020204" pitchFamily="34" charset="0"/>
                <a:cs typeface="Helvetica"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Placeholder 11">
            <a:extLst>
              <a:ext uri="{FF2B5EF4-FFF2-40B4-BE49-F238E27FC236}">
                <a16:creationId xmlns:a16="http://schemas.microsoft.com/office/drawing/2014/main" id="{A60AB3D3-A4C5-ADCD-3FAF-83B6B5CD4B4B}"/>
              </a:ext>
            </a:extLst>
          </p:cNvPr>
          <p:cNvSpPr>
            <a:spLocks noGrp="1"/>
          </p:cNvSpPr>
          <p:nvPr>
            <p:ph type="title" hasCustomPrompt="1"/>
          </p:nvPr>
        </p:nvSpPr>
        <p:spPr>
          <a:xfrm>
            <a:off x="0" y="369513"/>
            <a:ext cx="12192000" cy="503854"/>
          </a:xfrm>
          <a:prstGeom prst="rect">
            <a:avLst/>
          </a:prstGeom>
          <a:solidFill>
            <a:srgbClr val="1976D2">
              <a:alpha val="90000"/>
            </a:srgbClr>
          </a:solidFill>
          <a:ln w="12700">
            <a:solidFill>
              <a:srgbClr val="1976D2"/>
            </a:solidFill>
          </a:ln>
        </p:spPr>
        <p:txBody>
          <a:bodyPr vert="horz" lIns="91440" tIns="45720" rIns="91440" bIns="45720" rtlCol="0" anchor="ctr">
            <a:noAutofit/>
          </a:bodyPr>
          <a:lstStyle>
            <a:lvl1pPr algn="ctr" defTabSz="914400" rtl="0" eaLnBrk="1" latinLnBrk="0" hangingPunct="1">
              <a:lnSpc>
                <a:spcPct val="90000"/>
              </a:lnSpc>
              <a:spcBef>
                <a:spcPct val="0"/>
              </a:spcBef>
              <a:buNone/>
              <a:defRPr lang="en-US" sz="2800" kern="1200" cap="all" baseline="0" dirty="0">
                <a:solidFill>
                  <a:schemeClr val="bg1"/>
                </a:solidFill>
                <a:latin typeface="Helvetica" panose="020B0604020202020204" pitchFamily="34" charset="0"/>
                <a:ea typeface="+mj-ea"/>
                <a:cs typeface="Helvetica" panose="020B0604020202020204" pitchFamily="34" charset="0"/>
              </a:defRPr>
            </a:lvl1pPr>
          </a:lstStyle>
          <a:p>
            <a:r>
              <a:rPr lang="en-US"/>
              <a:t>CLICK TO EDIT TITLE	</a:t>
            </a:r>
          </a:p>
        </p:txBody>
      </p:sp>
      <p:pic>
        <p:nvPicPr>
          <p:cNvPr id="4" name="Picture 3" descr="A picture containing text, clock, clipart&#10;&#10;Description automatically generated">
            <a:extLst>
              <a:ext uri="{FF2B5EF4-FFF2-40B4-BE49-F238E27FC236}">
                <a16:creationId xmlns:a16="http://schemas.microsoft.com/office/drawing/2014/main" id="{6027014E-0CE6-7D32-B493-C9E651CBDDB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599261" y="6107290"/>
            <a:ext cx="3168487" cy="380218"/>
          </a:xfrm>
          <a:prstGeom prst="rect">
            <a:avLst/>
          </a:prstGeom>
        </p:spPr>
      </p:pic>
    </p:spTree>
    <p:extLst>
      <p:ext uri="{BB962C8B-B14F-4D97-AF65-F5344CB8AC3E}">
        <p14:creationId xmlns:p14="http://schemas.microsoft.com/office/powerpoint/2010/main" val="13845770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reserve="1">
  <p:cSld name="Logo (Image)">
    <p:spTree>
      <p:nvGrpSpPr>
        <p:cNvPr id="1" name=""/>
        <p:cNvGrpSpPr/>
        <p:nvPr/>
      </p:nvGrpSpPr>
      <p:grpSpPr>
        <a:xfrm>
          <a:off x="0" y="0"/>
          <a:ext cx="0" cy="0"/>
          <a:chOff x="0" y="0"/>
          <a:chExt cx="0" cy="0"/>
        </a:xfrm>
      </p:grpSpPr>
      <p:pic>
        <p:nvPicPr>
          <p:cNvPr id="10" name="Picture 9" descr="iStock_83157857_LARGE.jpg"/>
          <p:cNvPicPr>
            <a:picLocks noChangeAspect="1"/>
          </p:cNvPicPr>
          <p:nvPr userDrawn="1"/>
        </p:nvPicPr>
        <p:blipFill rotWithShape="1">
          <a:blip r:embed="rId2">
            <a:extLst>
              <a:ext uri="{28A0092B-C50C-407E-A947-70E740481C1C}">
                <a14:useLocalDpi xmlns:a14="http://schemas.microsoft.com/office/drawing/2010/main" val="0"/>
              </a:ext>
            </a:extLst>
          </a:blip>
          <a:srcRect l="35682" t="24794" r="12461" b="16863"/>
          <a:stretch/>
        </p:blipFill>
        <p:spPr>
          <a:xfrm flipH="1">
            <a:off x="0" y="0"/>
            <a:ext cx="12192000" cy="6858000"/>
          </a:xfrm>
          <a:prstGeom prst="rect">
            <a:avLst/>
          </a:prstGeom>
        </p:spPr>
      </p:pic>
      <p:sp>
        <p:nvSpPr>
          <p:cNvPr id="9" name="Rectangle 8"/>
          <p:cNvSpPr/>
          <p:nvPr userDrawn="1"/>
        </p:nvSpPr>
        <p:spPr>
          <a:xfrm>
            <a:off x="1" y="0"/>
            <a:ext cx="12191999" cy="6858000"/>
          </a:xfrm>
          <a:prstGeom prst="rect">
            <a:avLst/>
          </a:prstGeom>
          <a:solidFill>
            <a:schemeClr val="bg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59106" y="1808873"/>
            <a:ext cx="7673789" cy="3240257"/>
          </a:xfrm>
          <a:prstGeom prst="rect">
            <a:avLst/>
          </a:prstGeom>
        </p:spPr>
      </p:pic>
      <p:sp>
        <p:nvSpPr>
          <p:cNvPr id="14" name="Rectangle 13"/>
          <p:cNvSpPr/>
          <p:nvPr userDrawn="1"/>
        </p:nvSpPr>
        <p:spPr>
          <a:xfrm>
            <a:off x="12801600" y="0"/>
            <a:ext cx="3048000" cy="248716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lIns="182880" tIns="182880" rIns="182880" rtlCol="0" anchor="t"/>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Logo (Image)</a:t>
            </a:r>
          </a:p>
          <a:p>
            <a:pPr marL="0" marR="0" indent="0" algn="ctr" defTabSz="457200" rtl="0" eaLnBrk="1" fontAlgn="auto" latinLnBrk="0" hangingPunct="1">
              <a:lnSpc>
                <a:spcPct val="100000"/>
              </a:lnSpc>
              <a:spcBef>
                <a:spcPts val="0"/>
              </a:spcBef>
              <a:spcAft>
                <a:spcPts val="600"/>
              </a:spcAft>
              <a:buClrTx/>
              <a:buSzTx/>
              <a:buFontTx/>
              <a:buNone/>
              <a:tabLst/>
              <a:defRPr/>
            </a:pPr>
            <a:endParaRPr lang="en-US" sz="900" i="1"/>
          </a:p>
          <a:p>
            <a:pPr marL="0" marR="0" indent="0" algn="ctr" defTabSz="457200" rtl="0" eaLnBrk="1" fontAlgn="auto" latinLnBrk="0" hangingPunct="1">
              <a:lnSpc>
                <a:spcPct val="100000"/>
              </a:lnSpc>
              <a:spcBef>
                <a:spcPts val="0"/>
              </a:spcBef>
              <a:spcAft>
                <a:spcPts val="600"/>
              </a:spcAft>
              <a:buClrTx/>
              <a:buSzTx/>
              <a:buFontTx/>
              <a:buNone/>
              <a:tabLst/>
              <a:defRPr/>
            </a:pPr>
            <a:br>
              <a:rPr lang="en-US" sz="900" i="1"/>
            </a:br>
            <a:r>
              <a:rPr lang="en-US" sz="900" i="1"/>
              <a:t>Change background</a:t>
            </a:r>
            <a:r>
              <a:rPr lang="en-US" sz="900" i="1" baseline="0"/>
              <a:t> image </a:t>
            </a:r>
            <a:br>
              <a:rPr lang="en-US" sz="900" i="1" baseline="0"/>
            </a:br>
            <a:r>
              <a:rPr lang="en-US" sz="900" i="1"/>
              <a:t>in Slide Master by temporarily moving the semi-transparent</a:t>
            </a:r>
            <a:r>
              <a:rPr lang="en-US" sz="900" i="1" baseline="0"/>
              <a:t> box (set at 30%) and right-clicking the image and selecting “change picture”</a:t>
            </a:r>
          </a:p>
          <a:p>
            <a:pPr marL="0" marR="0" indent="0" algn="ctr" defTabSz="457200" rtl="0" eaLnBrk="1" fontAlgn="auto" latinLnBrk="0" hangingPunct="1">
              <a:lnSpc>
                <a:spcPct val="100000"/>
              </a:lnSpc>
              <a:spcBef>
                <a:spcPts val="0"/>
              </a:spcBef>
              <a:spcAft>
                <a:spcPts val="600"/>
              </a:spcAft>
              <a:buClrTx/>
              <a:buSzTx/>
              <a:buFontTx/>
              <a:buNone/>
              <a:tabLst/>
              <a:defRPr/>
            </a:pPr>
            <a:r>
              <a:rPr lang="en-US" sz="900" i="1" baseline="0"/>
              <a:t>Select your photo using </a:t>
            </a:r>
            <a:br>
              <a:rPr lang="en-US" sz="900" i="1" baseline="0"/>
            </a:br>
            <a:r>
              <a:rPr lang="en-US" sz="900" i="1" baseline="0"/>
              <a:t>NCQA Vibe Guide, available </a:t>
            </a:r>
            <a:br>
              <a:rPr lang="en-US" sz="900" i="1" baseline="0"/>
            </a:br>
            <a:r>
              <a:rPr lang="en-US" sz="900" i="1" baseline="0"/>
              <a:t>on Intranet or from </a:t>
            </a:r>
            <a:br>
              <a:rPr lang="en-US" sz="900" i="1" baseline="0"/>
            </a:br>
            <a:r>
              <a:rPr lang="en-US" sz="900" i="1" baseline="0"/>
              <a:t>Marketing &amp; Communications Staff</a:t>
            </a:r>
          </a:p>
          <a:p>
            <a:pPr marL="0" marR="0" indent="0" algn="ctr" defTabSz="457200" rtl="0" eaLnBrk="1" fontAlgn="auto" latinLnBrk="0" hangingPunct="1">
              <a:lnSpc>
                <a:spcPct val="100000"/>
              </a:lnSpc>
              <a:spcBef>
                <a:spcPts val="0"/>
              </a:spcBef>
              <a:spcAft>
                <a:spcPts val="600"/>
              </a:spcAft>
              <a:buClrTx/>
              <a:buSzTx/>
              <a:buFontTx/>
              <a:buNone/>
              <a:tabLst/>
              <a:defRPr/>
            </a:pPr>
            <a:endParaRPr lang="en-US" sz="900" i="1" baseline="0"/>
          </a:p>
          <a:p>
            <a:pPr marL="0" marR="0" indent="0" algn="ctr" defTabSz="457200" rtl="0" eaLnBrk="1" fontAlgn="auto" latinLnBrk="0" hangingPunct="1">
              <a:lnSpc>
                <a:spcPct val="100000"/>
              </a:lnSpc>
              <a:spcBef>
                <a:spcPts val="0"/>
              </a:spcBef>
              <a:spcAft>
                <a:spcPts val="600"/>
              </a:spcAft>
              <a:buClrTx/>
              <a:buSzTx/>
              <a:buFontTx/>
              <a:buNone/>
              <a:tabLst/>
              <a:defRPr/>
            </a:pPr>
            <a:endParaRPr lang="en-US" sz="900" i="1"/>
          </a:p>
        </p:txBody>
      </p:sp>
      <p:sp>
        <p:nvSpPr>
          <p:cNvPr id="15" name="Freeform 14"/>
          <p:cNvSpPr>
            <a:spLocks noChangeArrowheads="1"/>
          </p:cNvSpPr>
          <p:nvPr userDrawn="1"/>
        </p:nvSpPr>
        <p:spPr bwMode="auto">
          <a:xfrm flipH="1">
            <a:off x="14093963" y="692141"/>
            <a:ext cx="386109" cy="212708"/>
          </a:xfrm>
          <a:custGeom>
            <a:avLst/>
            <a:gdLst>
              <a:gd name="T0" fmla="*/ 11999 w 21312"/>
              <a:gd name="T1" fmla="*/ 6844 h 15656"/>
              <a:gd name="T2" fmla="*/ 11999 w 21312"/>
              <a:gd name="T3" fmla="*/ 6844 h 15656"/>
              <a:gd name="T4" fmla="*/ 12999 w 21312"/>
              <a:gd name="T5" fmla="*/ 5875 h 15656"/>
              <a:gd name="T6" fmla="*/ 8156 w 21312"/>
              <a:gd name="T7" fmla="*/ 5906 h 15656"/>
              <a:gd name="T8" fmla="*/ 7219 w 21312"/>
              <a:gd name="T9" fmla="*/ 7625 h 15656"/>
              <a:gd name="T10" fmla="*/ 6562 w 21312"/>
              <a:gd name="T11" fmla="*/ 8155 h 15656"/>
              <a:gd name="T12" fmla="*/ 6437 w 21312"/>
              <a:gd name="T13" fmla="*/ 8124 h 15656"/>
              <a:gd name="T14" fmla="*/ 5906 w 21312"/>
              <a:gd name="T15" fmla="*/ 7343 h 15656"/>
              <a:gd name="T16" fmla="*/ 7219 w 21312"/>
              <a:gd name="T17" fmla="*/ 4969 h 15656"/>
              <a:gd name="T18" fmla="*/ 13936 w 21312"/>
              <a:gd name="T19" fmla="*/ 4937 h 15656"/>
              <a:gd name="T20" fmla="*/ 14936 w 21312"/>
              <a:gd name="T21" fmla="*/ 3937 h 15656"/>
              <a:gd name="T22" fmla="*/ 15999 w 21312"/>
              <a:gd name="T23" fmla="*/ 7905 h 15656"/>
              <a:gd name="T24" fmla="*/ 11999 w 21312"/>
              <a:gd name="T25" fmla="*/ 6844 h 15656"/>
              <a:gd name="T26" fmla="*/ 15405 w 21312"/>
              <a:gd name="T27" fmla="*/ 9874 h 15656"/>
              <a:gd name="T28" fmla="*/ 15405 w 21312"/>
              <a:gd name="T29" fmla="*/ 9874 h 15656"/>
              <a:gd name="T30" fmla="*/ 14093 w 21312"/>
              <a:gd name="T31" fmla="*/ 12249 h 15656"/>
              <a:gd name="T32" fmla="*/ 10718 w 21312"/>
              <a:gd name="T33" fmla="*/ 13655 h 15656"/>
              <a:gd name="T34" fmla="*/ 7375 w 21312"/>
              <a:gd name="T35" fmla="*/ 12280 h 15656"/>
              <a:gd name="T36" fmla="*/ 6375 w 21312"/>
              <a:gd name="T37" fmla="*/ 13280 h 15656"/>
              <a:gd name="T38" fmla="*/ 5312 w 21312"/>
              <a:gd name="T39" fmla="*/ 9311 h 15656"/>
              <a:gd name="T40" fmla="*/ 9312 w 21312"/>
              <a:gd name="T41" fmla="*/ 10374 h 15656"/>
              <a:gd name="T42" fmla="*/ 8312 w 21312"/>
              <a:gd name="T43" fmla="*/ 11343 h 15656"/>
              <a:gd name="T44" fmla="*/ 10718 w 21312"/>
              <a:gd name="T45" fmla="*/ 12311 h 15656"/>
              <a:gd name="T46" fmla="*/ 13155 w 21312"/>
              <a:gd name="T47" fmla="*/ 11311 h 15656"/>
              <a:gd name="T48" fmla="*/ 14093 w 21312"/>
              <a:gd name="T49" fmla="*/ 9593 h 15656"/>
              <a:gd name="T50" fmla="*/ 14874 w 21312"/>
              <a:gd name="T51" fmla="*/ 9093 h 15656"/>
              <a:gd name="T52" fmla="*/ 15405 w 21312"/>
              <a:gd name="T53" fmla="*/ 9874 h 15656"/>
              <a:gd name="T54" fmla="*/ 19311 w 21312"/>
              <a:gd name="T55" fmla="*/ 1656 h 15656"/>
              <a:gd name="T56" fmla="*/ 19311 w 21312"/>
              <a:gd name="T57" fmla="*/ 1656 h 15656"/>
              <a:gd name="T58" fmla="*/ 15155 w 21312"/>
              <a:gd name="T59" fmla="*/ 1656 h 15656"/>
              <a:gd name="T60" fmla="*/ 14436 w 21312"/>
              <a:gd name="T61" fmla="*/ 656 h 15656"/>
              <a:gd name="T62" fmla="*/ 13124 w 21312"/>
              <a:gd name="T63" fmla="*/ 0 h 15656"/>
              <a:gd name="T64" fmla="*/ 8187 w 21312"/>
              <a:gd name="T65" fmla="*/ 0 h 15656"/>
              <a:gd name="T66" fmla="*/ 6875 w 21312"/>
              <a:gd name="T67" fmla="*/ 656 h 15656"/>
              <a:gd name="T68" fmla="*/ 6156 w 21312"/>
              <a:gd name="T69" fmla="*/ 1656 h 15656"/>
              <a:gd name="T70" fmla="*/ 2000 w 21312"/>
              <a:gd name="T71" fmla="*/ 1656 h 15656"/>
              <a:gd name="T72" fmla="*/ 0 w 21312"/>
              <a:gd name="T73" fmla="*/ 3656 h 15656"/>
              <a:gd name="T74" fmla="*/ 0 w 21312"/>
              <a:gd name="T75" fmla="*/ 13655 h 15656"/>
              <a:gd name="T76" fmla="*/ 2000 w 21312"/>
              <a:gd name="T77" fmla="*/ 15655 h 15656"/>
              <a:gd name="T78" fmla="*/ 19311 w 21312"/>
              <a:gd name="T79" fmla="*/ 15655 h 15656"/>
              <a:gd name="T80" fmla="*/ 21311 w 21312"/>
              <a:gd name="T81" fmla="*/ 13655 h 15656"/>
              <a:gd name="T82" fmla="*/ 21311 w 21312"/>
              <a:gd name="T83" fmla="*/ 3656 h 15656"/>
              <a:gd name="T84" fmla="*/ 19311 w 21312"/>
              <a:gd name="T85" fmla="*/ 1656 h 15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1312" h="15656">
                <a:moveTo>
                  <a:pt x="11999" y="6844"/>
                </a:moveTo>
                <a:lnTo>
                  <a:pt x="11999" y="6844"/>
                </a:lnTo>
                <a:cubicBezTo>
                  <a:pt x="12999" y="5875"/>
                  <a:pt x="12999" y="5875"/>
                  <a:pt x="12999" y="5875"/>
                </a:cubicBezTo>
                <a:cubicBezTo>
                  <a:pt x="11655" y="4562"/>
                  <a:pt x="9500" y="4562"/>
                  <a:pt x="8156" y="5906"/>
                </a:cubicBezTo>
                <a:cubicBezTo>
                  <a:pt x="7687" y="6375"/>
                  <a:pt x="7343" y="6969"/>
                  <a:pt x="7219" y="7625"/>
                </a:cubicBezTo>
                <a:cubicBezTo>
                  <a:pt x="7156" y="7936"/>
                  <a:pt x="6875" y="8155"/>
                  <a:pt x="6562" y="8155"/>
                </a:cubicBezTo>
                <a:cubicBezTo>
                  <a:pt x="6531" y="8155"/>
                  <a:pt x="6469" y="8155"/>
                  <a:pt x="6437" y="8124"/>
                </a:cubicBezTo>
                <a:cubicBezTo>
                  <a:pt x="6062" y="8061"/>
                  <a:pt x="5844" y="7719"/>
                  <a:pt x="5906" y="7343"/>
                </a:cubicBezTo>
                <a:cubicBezTo>
                  <a:pt x="6094" y="6437"/>
                  <a:pt x="6562" y="5625"/>
                  <a:pt x="7219" y="4969"/>
                </a:cubicBezTo>
                <a:cubicBezTo>
                  <a:pt x="9062" y="3125"/>
                  <a:pt x="12061" y="3094"/>
                  <a:pt x="13936" y="4937"/>
                </a:cubicBezTo>
                <a:cubicBezTo>
                  <a:pt x="14936" y="3937"/>
                  <a:pt x="14936" y="3937"/>
                  <a:pt x="14936" y="3937"/>
                </a:cubicBezTo>
                <a:cubicBezTo>
                  <a:pt x="15999" y="7905"/>
                  <a:pt x="15999" y="7905"/>
                  <a:pt x="15999" y="7905"/>
                </a:cubicBezTo>
                <a:lnTo>
                  <a:pt x="11999" y="6844"/>
                </a:lnTo>
                <a:close/>
                <a:moveTo>
                  <a:pt x="15405" y="9874"/>
                </a:moveTo>
                <a:lnTo>
                  <a:pt x="15405" y="9874"/>
                </a:lnTo>
                <a:cubicBezTo>
                  <a:pt x="15218" y="10780"/>
                  <a:pt x="14749" y="11593"/>
                  <a:pt x="14093" y="12249"/>
                </a:cubicBezTo>
                <a:cubicBezTo>
                  <a:pt x="13186" y="13155"/>
                  <a:pt x="11999" y="13655"/>
                  <a:pt x="10718" y="13655"/>
                </a:cubicBezTo>
                <a:cubicBezTo>
                  <a:pt x="9469" y="13655"/>
                  <a:pt x="8281" y="13155"/>
                  <a:pt x="7375" y="12280"/>
                </a:cubicBezTo>
                <a:cubicBezTo>
                  <a:pt x="6375" y="13280"/>
                  <a:pt x="6375" y="13280"/>
                  <a:pt x="6375" y="13280"/>
                </a:cubicBezTo>
                <a:cubicBezTo>
                  <a:pt x="5312" y="9311"/>
                  <a:pt x="5312" y="9311"/>
                  <a:pt x="5312" y="9311"/>
                </a:cubicBezTo>
                <a:cubicBezTo>
                  <a:pt x="9312" y="10374"/>
                  <a:pt x="9312" y="10374"/>
                  <a:pt x="9312" y="10374"/>
                </a:cubicBezTo>
                <a:cubicBezTo>
                  <a:pt x="8312" y="11343"/>
                  <a:pt x="8312" y="11343"/>
                  <a:pt x="8312" y="11343"/>
                </a:cubicBezTo>
                <a:cubicBezTo>
                  <a:pt x="8969" y="11968"/>
                  <a:pt x="9812" y="12311"/>
                  <a:pt x="10718" y="12311"/>
                </a:cubicBezTo>
                <a:cubicBezTo>
                  <a:pt x="11655" y="12311"/>
                  <a:pt x="12499" y="11968"/>
                  <a:pt x="13155" y="11311"/>
                </a:cubicBezTo>
                <a:cubicBezTo>
                  <a:pt x="13624" y="10843"/>
                  <a:pt x="13968" y="10249"/>
                  <a:pt x="14093" y="9593"/>
                </a:cubicBezTo>
                <a:cubicBezTo>
                  <a:pt x="14186" y="9218"/>
                  <a:pt x="14530" y="8999"/>
                  <a:pt x="14874" y="9093"/>
                </a:cubicBezTo>
                <a:cubicBezTo>
                  <a:pt x="15249" y="9155"/>
                  <a:pt x="15468" y="9499"/>
                  <a:pt x="15405" y="9874"/>
                </a:cubicBezTo>
                <a:close/>
                <a:moveTo>
                  <a:pt x="19311" y="1656"/>
                </a:moveTo>
                <a:lnTo>
                  <a:pt x="19311" y="1656"/>
                </a:lnTo>
                <a:cubicBezTo>
                  <a:pt x="15155" y="1656"/>
                  <a:pt x="15155" y="1656"/>
                  <a:pt x="15155" y="1656"/>
                </a:cubicBezTo>
                <a:cubicBezTo>
                  <a:pt x="14436" y="656"/>
                  <a:pt x="14436" y="656"/>
                  <a:pt x="14436" y="656"/>
                </a:cubicBezTo>
                <a:cubicBezTo>
                  <a:pt x="14155" y="281"/>
                  <a:pt x="13593" y="0"/>
                  <a:pt x="13124" y="0"/>
                </a:cubicBezTo>
                <a:cubicBezTo>
                  <a:pt x="8187" y="0"/>
                  <a:pt x="8187" y="0"/>
                  <a:pt x="8187" y="0"/>
                </a:cubicBezTo>
                <a:cubicBezTo>
                  <a:pt x="7719" y="0"/>
                  <a:pt x="7156" y="281"/>
                  <a:pt x="6875" y="656"/>
                </a:cubicBezTo>
                <a:cubicBezTo>
                  <a:pt x="6156" y="1656"/>
                  <a:pt x="6156" y="1656"/>
                  <a:pt x="6156" y="1656"/>
                </a:cubicBezTo>
                <a:cubicBezTo>
                  <a:pt x="2000" y="1656"/>
                  <a:pt x="2000" y="1656"/>
                  <a:pt x="2000" y="1656"/>
                </a:cubicBezTo>
                <a:cubicBezTo>
                  <a:pt x="875" y="1656"/>
                  <a:pt x="0" y="2562"/>
                  <a:pt x="0" y="3656"/>
                </a:cubicBezTo>
                <a:cubicBezTo>
                  <a:pt x="0" y="13655"/>
                  <a:pt x="0" y="13655"/>
                  <a:pt x="0" y="13655"/>
                </a:cubicBezTo>
                <a:cubicBezTo>
                  <a:pt x="0" y="14749"/>
                  <a:pt x="875" y="15655"/>
                  <a:pt x="2000" y="15655"/>
                </a:cubicBezTo>
                <a:cubicBezTo>
                  <a:pt x="19311" y="15655"/>
                  <a:pt x="19311" y="15655"/>
                  <a:pt x="19311" y="15655"/>
                </a:cubicBezTo>
                <a:cubicBezTo>
                  <a:pt x="20436" y="15655"/>
                  <a:pt x="21311" y="14749"/>
                  <a:pt x="21311" y="13655"/>
                </a:cubicBezTo>
                <a:cubicBezTo>
                  <a:pt x="21311" y="3656"/>
                  <a:pt x="21311" y="3656"/>
                  <a:pt x="21311" y="3656"/>
                </a:cubicBezTo>
                <a:cubicBezTo>
                  <a:pt x="21311" y="2562"/>
                  <a:pt x="20436" y="1656"/>
                  <a:pt x="19311" y="1656"/>
                </a:cubicBezTo>
                <a:close/>
              </a:path>
            </a:pathLst>
          </a:custGeom>
          <a:solidFill>
            <a:schemeClr val="bg1"/>
          </a:solidFill>
          <a:ln>
            <a:noFill/>
          </a:ln>
          <a:effectLst/>
        </p:spPr>
        <p:txBody>
          <a:bodyPr wrap="none" anchor="ctr"/>
          <a:lstStyle/>
          <a:p>
            <a:endParaRPr lang="en-US" sz="1800"/>
          </a:p>
        </p:txBody>
      </p:sp>
    </p:spTree>
    <p:extLst>
      <p:ext uri="{BB962C8B-B14F-4D97-AF65-F5344CB8AC3E}">
        <p14:creationId xmlns:p14="http://schemas.microsoft.com/office/powerpoint/2010/main" val="1002541545"/>
      </p:ext>
    </p:extLst>
  </p:cSld>
  <p:clrMapOvr>
    <a:masterClrMapping/>
  </p:clrMapOvr>
  <p:transition>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reserve="1">
  <p:cSld name="Logo (Image Blue)">
    <p:spTree>
      <p:nvGrpSpPr>
        <p:cNvPr id="1" name=""/>
        <p:cNvGrpSpPr/>
        <p:nvPr/>
      </p:nvGrpSpPr>
      <p:grpSpPr>
        <a:xfrm>
          <a:off x="0" y="0"/>
          <a:ext cx="0" cy="0"/>
          <a:chOff x="0" y="0"/>
          <a:chExt cx="0" cy="0"/>
        </a:xfrm>
      </p:grpSpPr>
      <p:pic>
        <p:nvPicPr>
          <p:cNvPr id="10" name="Picture 9" descr="iStock_83157857_LARGE.jpg"/>
          <p:cNvPicPr>
            <a:picLocks noChangeAspect="1"/>
          </p:cNvPicPr>
          <p:nvPr userDrawn="1"/>
        </p:nvPicPr>
        <p:blipFill rotWithShape="1">
          <a:blip r:embed="rId2">
            <a:extLst>
              <a:ext uri="{28A0092B-C50C-407E-A947-70E740481C1C}">
                <a14:useLocalDpi xmlns:a14="http://schemas.microsoft.com/office/drawing/2010/main" val="0"/>
              </a:ext>
            </a:extLst>
          </a:blip>
          <a:srcRect l="35682" t="24794" r="12461" b="16863"/>
          <a:stretch/>
        </p:blipFill>
        <p:spPr>
          <a:xfrm flipH="1">
            <a:off x="0" y="0"/>
            <a:ext cx="12192000" cy="6858000"/>
          </a:xfrm>
          <a:prstGeom prst="rect">
            <a:avLst/>
          </a:prstGeom>
        </p:spPr>
      </p:pic>
      <p:sp>
        <p:nvSpPr>
          <p:cNvPr id="5" name="Rectangle 4"/>
          <p:cNvSpPr/>
          <p:nvPr userDrawn="1"/>
        </p:nvSpPr>
        <p:spPr>
          <a:xfrm>
            <a:off x="0" y="0"/>
            <a:ext cx="12192000" cy="6858000"/>
          </a:xfrm>
          <a:prstGeom prst="rect">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59106" y="1808873"/>
            <a:ext cx="7673788" cy="3240257"/>
          </a:xfrm>
          <a:prstGeom prst="rect">
            <a:avLst/>
          </a:prstGeom>
        </p:spPr>
      </p:pic>
      <p:sp>
        <p:nvSpPr>
          <p:cNvPr id="15" name="Rectangle 14"/>
          <p:cNvSpPr/>
          <p:nvPr userDrawn="1"/>
        </p:nvSpPr>
        <p:spPr>
          <a:xfrm>
            <a:off x="12801600" y="0"/>
            <a:ext cx="3048000" cy="248716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lIns="182880" tIns="182880" rIns="182880" rtlCol="0" anchor="t"/>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Logo (Image Blue)</a:t>
            </a:r>
          </a:p>
          <a:p>
            <a:pPr marL="0" marR="0" indent="0" algn="ctr" defTabSz="457200" rtl="0" eaLnBrk="1" fontAlgn="auto" latinLnBrk="0" hangingPunct="1">
              <a:lnSpc>
                <a:spcPct val="100000"/>
              </a:lnSpc>
              <a:spcBef>
                <a:spcPts val="0"/>
              </a:spcBef>
              <a:spcAft>
                <a:spcPts val="600"/>
              </a:spcAft>
              <a:buClrTx/>
              <a:buSzTx/>
              <a:buFontTx/>
              <a:buNone/>
              <a:tabLst/>
              <a:defRPr/>
            </a:pPr>
            <a:endParaRPr lang="en-US" sz="900" i="1"/>
          </a:p>
          <a:p>
            <a:pPr marL="0" marR="0" indent="0" algn="ctr" defTabSz="457200" rtl="0" eaLnBrk="1" fontAlgn="auto" latinLnBrk="0" hangingPunct="1">
              <a:lnSpc>
                <a:spcPct val="100000"/>
              </a:lnSpc>
              <a:spcBef>
                <a:spcPts val="0"/>
              </a:spcBef>
              <a:spcAft>
                <a:spcPts val="600"/>
              </a:spcAft>
              <a:buClrTx/>
              <a:buSzTx/>
              <a:buFontTx/>
              <a:buNone/>
              <a:tabLst/>
              <a:defRPr/>
            </a:pPr>
            <a:br>
              <a:rPr lang="en-US" sz="900" i="1"/>
            </a:br>
            <a:r>
              <a:rPr lang="en-US" sz="900" i="1"/>
              <a:t>Change background</a:t>
            </a:r>
            <a:r>
              <a:rPr lang="en-US" sz="900" i="1" baseline="0"/>
              <a:t> image </a:t>
            </a:r>
            <a:br>
              <a:rPr lang="en-US" sz="900" i="1" baseline="0"/>
            </a:br>
            <a:r>
              <a:rPr lang="en-US" sz="900" i="1"/>
              <a:t>in Slide Master by temporarily moving the semi-transparent</a:t>
            </a:r>
            <a:r>
              <a:rPr lang="en-US" sz="900" i="1" baseline="0"/>
              <a:t> box (set at 30%) and right-clicking the image and selecting “change picture”</a:t>
            </a:r>
          </a:p>
          <a:p>
            <a:pPr marL="0" marR="0" indent="0" algn="ctr" defTabSz="457200" rtl="0" eaLnBrk="1" fontAlgn="auto" latinLnBrk="0" hangingPunct="1">
              <a:lnSpc>
                <a:spcPct val="100000"/>
              </a:lnSpc>
              <a:spcBef>
                <a:spcPts val="0"/>
              </a:spcBef>
              <a:spcAft>
                <a:spcPts val="600"/>
              </a:spcAft>
              <a:buClrTx/>
              <a:buSzTx/>
              <a:buFontTx/>
              <a:buNone/>
              <a:tabLst/>
              <a:defRPr/>
            </a:pPr>
            <a:r>
              <a:rPr lang="en-US" sz="900" i="1" baseline="0"/>
              <a:t>Select your photo using </a:t>
            </a:r>
            <a:br>
              <a:rPr lang="en-US" sz="900" i="1" baseline="0"/>
            </a:br>
            <a:r>
              <a:rPr lang="en-US" sz="900" i="1" baseline="0"/>
              <a:t>NCQA Vibe Guide, available </a:t>
            </a:r>
            <a:br>
              <a:rPr lang="en-US" sz="900" i="1" baseline="0"/>
            </a:br>
            <a:r>
              <a:rPr lang="en-US" sz="900" i="1" baseline="0"/>
              <a:t>on Intranet or from </a:t>
            </a:r>
            <a:br>
              <a:rPr lang="en-US" sz="900" i="1" baseline="0"/>
            </a:br>
            <a:r>
              <a:rPr lang="en-US" sz="900" i="1" baseline="0"/>
              <a:t>Marketing &amp; Communications Staff</a:t>
            </a:r>
          </a:p>
          <a:p>
            <a:pPr marL="0" marR="0" indent="0" algn="ctr" defTabSz="457200" rtl="0" eaLnBrk="1" fontAlgn="auto" latinLnBrk="0" hangingPunct="1">
              <a:lnSpc>
                <a:spcPct val="100000"/>
              </a:lnSpc>
              <a:spcBef>
                <a:spcPts val="0"/>
              </a:spcBef>
              <a:spcAft>
                <a:spcPts val="600"/>
              </a:spcAft>
              <a:buClrTx/>
              <a:buSzTx/>
              <a:buFontTx/>
              <a:buNone/>
              <a:tabLst/>
              <a:defRPr/>
            </a:pPr>
            <a:endParaRPr lang="en-US" sz="900" i="1" baseline="0"/>
          </a:p>
          <a:p>
            <a:pPr marL="0" marR="0" indent="0" algn="ctr" defTabSz="457200" rtl="0" eaLnBrk="1" fontAlgn="auto" latinLnBrk="0" hangingPunct="1">
              <a:lnSpc>
                <a:spcPct val="100000"/>
              </a:lnSpc>
              <a:spcBef>
                <a:spcPts val="0"/>
              </a:spcBef>
              <a:spcAft>
                <a:spcPts val="600"/>
              </a:spcAft>
              <a:buClrTx/>
              <a:buSzTx/>
              <a:buFontTx/>
              <a:buNone/>
              <a:tabLst/>
              <a:defRPr/>
            </a:pPr>
            <a:endParaRPr lang="en-US" sz="900" i="1"/>
          </a:p>
        </p:txBody>
      </p:sp>
      <p:sp>
        <p:nvSpPr>
          <p:cNvPr id="16" name="Freeform 15"/>
          <p:cNvSpPr>
            <a:spLocks noChangeArrowheads="1"/>
          </p:cNvSpPr>
          <p:nvPr userDrawn="1"/>
        </p:nvSpPr>
        <p:spPr bwMode="auto">
          <a:xfrm flipH="1">
            <a:off x="14093963" y="692141"/>
            <a:ext cx="386109" cy="212708"/>
          </a:xfrm>
          <a:custGeom>
            <a:avLst/>
            <a:gdLst>
              <a:gd name="T0" fmla="*/ 11999 w 21312"/>
              <a:gd name="T1" fmla="*/ 6844 h 15656"/>
              <a:gd name="T2" fmla="*/ 11999 w 21312"/>
              <a:gd name="T3" fmla="*/ 6844 h 15656"/>
              <a:gd name="T4" fmla="*/ 12999 w 21312"/>
              <a:gd name="T5" fmla="*/ 5875 h 15656"/>
              <a:gd name="T6" fmla="*/ 8156 w 21312"/>
              <a:gd name="T7" fmla="*/ 5906 h 15656"/>
              <a:gd name="T8" fmla="*/ 7219 w 21312"/>
              <a:gd name="T9" fmla="*/ 7625 h 15656"/>
              <a:gd name="T10" fmla="*/ 6562 w 21312"/>
              <a:gd name="T11" fmla="*/ 8155 h 15656"/>
              <a:gd name="T12" fmla="*/ 6437 w 21312"/>
              <a:gd name="T13" fmla="*/ 8124 h 15656"/>
              <a:gd name="T14" fmla="*/ 5906 w 21312"/>
              <a:gd name="T15" fmla="*/ 7343 h 15656"/>
              <a:gd name="T16" fmla="*/ 7219 w 21312"/>
              <a:gd name="T17" fmla="*/ 4969 h 15656"/>
              <a:gd name="T18" fmla="*/ 13936 w 21312"/>
              <a:gd name="T19" fmla="*/ 4937 h 15656"/>
              <a:gd name="T20" fmla="*/ 14936 w 21312"/>
              <a:gd name="T21" fmla="*/ 3937 h 15656"/>
              <a:gd name="T22" fmla="*/ 15999 w 21312"/>
              <a:gd name="T23" fmla="*/ 7905 h 15656"/>
              <a:gd name="T24" fmla="*/ 11999 w 21312"/>
              <a:gd name="T25" fmla="*/ 6844 h 15656"/>
              <a:gd name="T26" fmla="*/ 15405 w 21312"/>
              <a:gd name="T27" fmla="*/ 9874 h 15656"/>
              <a:gd name="T28" fmla="*/ 15405 w 21312"/>
              <a:gd name="T29" fmla="*/ 9874 h 15656"/>
              <a:gd name="T30" fmla="*/ 14093 w 21312"/>
              <a:gd name="T31" fmla="*/ 12249 h 15656"/>
              <a:gd name="T32" fmla="*/ 10718 w 21312"/>
              <a:gd name="T33" fmla="*/ 13655 h 15656"/>
              <a:gd name="T34" fmla="*/ 7375 w 21312"/>
              <a:gd name="T35" fmla="*/ 12280 h 15656"/>
              <a:gd name="T36" fmla="*/ 6375 w 21312"/>
              <a:gd name="T37" fmla="*/ 13280 h 15656"/>
              <a:gd name="T38" fmla="*/ 5312 w 21312"/>
              <a:gd name="T39" fmla="*/ 9311 h 15656"/>
              <a:gd name="T40" fmla="*/ 9312 w 21312"/>
              <a:gd name="T41" fmla="*/ 10374 h 15656"/>
              <a:gd name="T42" fmla="*/ 8312 w 21312"/>
              <a:gd name="T43" fmla="*/ 11343 h 15656"/>
              <a:gd name="T44" fmla="*/ 10718 w 21312"/>
              <a:gd name="T45" fmla="*/ 12311 h 15656"/>
              <a:gd name="T46" fmla="*/ 13155 w 21312"/>
              <a:gd name="T47" fmla="*/ 11311 h 15656"/>
              <a:gd name="T48" fmla="*/ 14093 w 21312"/>
              <a:gd name="T49" fmla="*/ 9593 h 15656"/>
              <a:gd name="T50" fmla="*/ 14874 w 21312"/>
              <a:gd name="T51" fmla="*/ 9093 h 15656"/>
              <a:gd name="T52" fmla="*/ 15405 w 21312"/>
              <a:gd name="T53" fmla="*/ 9874 h 15656"/>
              <a:gd name="T54" fmla="*/ 19311 w 21312"/>
              <a:gd name="T55" fmla="*/ 1656 h 15656"/>
              <a:gd name="T56" fmla="*/ 19311 w 21312"/>
              <a:gd name="T57" fmla="*/ 1656 h 15656"/>
              <a:gd name="T58" fmla="*/ 15155 w 21312"/>
              <a:gd name="T59" fmla="*/ 1656 h 15656"/>
              <a:gd name="T60" fmla="*/ 14436 w 21312"/>
              <a:gd name="T61" fmla="*/ 656 h 15656"/>
              <a:gd name="T62" fmla="*/ 13124 w 21312"/>
              <a:gd name="T63" fmla="*/ 0 h 15656"/>
              <a:gd name="T64" fmla="*/ 8187 w 21312"/>
              <a:gd name="T65" fmla="*/ 0 h 15656"/>
              <a:gd name="T66" fmla="*/ 6875 w 21312"/>
              <a:gd name="T67" fmla="*/ 656 h 15656"/>
              <a:gd name="T68" fmla="*/ 6156 w 21312"/>
              <a:gd name="T69" fmla="*/ 1656 h 15656"/>
              <a:gd name="T70" fmla="*/ 2000 w 21312"/>
              <a:gd name="T71" fmla="*/ 1656 h 15656"/>
              <a:gd name="T72" fmla="*/ 0 w 21312"/>
              <a:gd name="T73" fmla="*/ 3656 h 15656"/>
              <a:gd name="T74" fmla="*/ 0 w 21312"/>
              <a:gd name="T75" fmla="*/ 13655 h 15656"/>
              <a:gd name="T76" fmla="*/ 2000 w 21312"/>
              <a:gd name="T77" fmla="*/ 15655 h 15656"/>
              <a:gd name="T78" fmla="*/ 19311 w 21312"/>
              <a:gd name="T79" fmla="*/ 15655 h 15656"/>
              <a:gd name="T80" fmla="*/ 21311 w 21312"/>
              <a:gd name="T81" fmla="*/ 13655 h 15656"/>
              <a:gd name="T82" fmla="*/ 21311 w 21312"/>
              <a:gd name="T83" fmla="*/ 3656 h 15656"/>
              <a:gd name="T84" fmla="*/ 19311 w 21312"/>
              <a:gd name="T85" fmla="*/ 1656 h 15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1312" h="15656">
                <a:moveTo>
                  <a:pt x="11999" y="6844"/>
                </a:moveTo>
                <a:lnTo>
                  <a:pt x="11999" y="6844"/>
                </a:lnTo>
                <a:cubicBezTo>
                  <a:pt x="12999" y="5875"/>
                  <a:pt x="12999" y="5875"/>
                  <a:pt x="12999" y="5875"/>
                </a:cubicBezTo>
                <a:cubicBezTo>
                  <a:pt x="11655" y="4562"/>
                  <a:pt x="9500" y="4562"/>
                  <a:pt x="8156" y="5906"/>
                </a:cubicBezTo>
                <a:cubicBezTo>
                  <a:pt x="7687" y="6375"/>
                  <a:pt x="7343" y="6969"/>
                  <a:pt x="7219" y="7625"/>
                </a:cubicBezTo>
                <a:cubicBezTo>
                  <a:pt x="7156" y="7936"/>
                  <a:pt x="6875" y="8155"/>
                  <a:pt x="6562" y="8155"/>
                </a:cubicBezTo>
                <a:cubicBezTo>
                  <a:pt x="6531" y="8155"/>
                  <a:pt x="6469" y="8155"/>
                  <a:pt x="6437" y="8124"/>
                </a:cubicBezTo>
                <a:cubicBezTo>
                  <a:pt x="6062" y="8061"/>
                  <a:pt x="5844" y="7719"/>
                  <a:pt x="5906" y="7343"/>
                </a:cubicBezTo>
                <a:cubicBezTo>
                  <a:pt x="6094" y="6437"/>
                  <a:pt x="6562" y="5625"/>
                  <a:pt x="7219" y="4969"/>
                </a:cubicBezTo>
                <a:cubicBezTo>
                  <a:pt x="9062" y="3125"/>
                  <a:pt x="12061" y="3094"/>
                  <a:pt x="13936" y="4937"/>
                </a:cubicBezTo>
                <a:cubicBezTo>
                  <a:pt x="14936" y="3937"/>
                  <a:pt x="14936" y="3937"/>
                  <a:pt x="14936" y="3937"/>
                </a:cubicBezTo>
                <a:cubicBezTo>
                  <a:pt x="15999" y="7905"/>
                  <a:pt x="15999" y="7905"/>
                  <a:pt x="15999" y="7905"/>
                </a:cubicBezTo>
                <a:lnTo>
                  <a:pt x="11999" y="6844"/>
                </a:lnTo>
                <a:close/>
                <a:moveTo>
                  <a:pt x="15405" y="9874"/>
                </a:moveTo>
                <a:lnTo>
                  <a:pt x="15405" y="9874"/>
                </a:lnTo>
                <a:cubicBezTo>
                  <a:pt x="15218" y="10780"/>
                  <a:pt x="14749" y="11593"/>
                  <a:pt x="14093" y="12249"/>
                </a:cubicBezTo>
                <a:cubicBezTo>
                  <a:pt x="13186" y="13155"/>
                  <a:pt x="11999" y="13655"/>
                  <a:pt x="10718" y="13655"/>
                </a:cubicBezTo>
                <a:cubicBezTo>
                  <a:pt x="9469" y="13655"/>
                  <a:pt x="8281" y="13155"/>
                  <a:pt x="7375" y="12280"/>
                </a:cubicBezTo>
                <a:cubicBezTo>
                  <a:pt x="6375" y="13280"/>
                  <a:pt x="6375" y="13280"/>
                  <a:pt x="6375" y="13280"/>
                </a:cubicBezTo>
                <a:cubicBezTo>
                  <a:pt x="5312" y="9311"/>
                  <a:pt x="5312" y="9311"/>
                  <a:pt x="5312" y="9311"/>
                </a:cubicBezTo>
                <a:cubicBezTo>
                  <a:pt x="9312" y="10374"/>
                  <a:pt x="9312" y="10374"/>
                  <a:pt x="9312" y="10374"/>
                </a:cubicBezTo>
                <a:cubicBezTo>
                  <a:pt x="8312" y="11343"/>
                  <a:pt x="8312" y="11343"/>
                  <a:pt x="8312" y="11343"/>
                </a:cubicBezTo>
                <a:cubicBezTo>
                  <a:pt x="8969" y="11968"/>
                  <a:pt x="9812" y="12311"/>
                  <a:pt x="10718" y="12311"/>
                </a:cubicBezTo>
                <a:cubicBezTo>
                  <a:pt x="11655" y="12311"/>
                  <a:pt x="12499" y="11968"/>
                  <a:pt x="13155" y="11311"/>
                </a:cubicBezTo>
                <a:cubicBezTo>
                  <a:pt x="13624" y="10843"/>
                  <a:pt x="13968" y="10249"/>
                  <a:pt x="14093" y="9593"/>
                </a:cubicBezTo>
                <a:cubicBezTo>
                  <a:pt x="14186" y="9218"/>
                  <a:pt x="14530" y="8999"/>
                  <a:pt x="14874" y="9093"/>
                </a:cubicBezTo>
                <a:cubicBezTo>
                  <a:pt x="15249" y="9155"/>
                  <a:pt x="15468" y="9499"/>
                  <a:pt x="15405" y="9874"/>
                </a:cubicBezTo>
                <a:close/>
                <a:moveTo>
                  <a:pt x="19311" y="1656"/>
                </a:moveTo>
                <a:lnTo>
                  <a:pt x="19311" y="1656"/>
                </a:lnTo>
                <a:cubicBezTo>
                  <a:pt x="15155" y="1656"/>
                  <a:pt x="15155" y="1656"/>
                  <a:pt x="15155" y="1656"/>
                </a:cubicBezTo>
                <a:cubicBezTo>
                  <a:pt x="14436" y="656"/>
                  <a:pt x="14436" y="656"/>
                  <a:pt x="14436" y="656"/>
                </a:cubicBezTo>
                <a:cubicBezTo>
                  <a:pt x="14155" y="281"/>
                  <a:pt x="13593" y="0"/>
                  <a:pt x="13124" y="0"/>
                </a:cubicBezTo>
                <a:cubicBezTo>
                  <a:pt x="8187" y="0"/>
                  <a:pt x="8187" y="0"/>
                  <a:pt x="8187" y="0"/>
                </a:cubicBezTo>
                <a:cubicBezTo>
                  <a:pt x="7719" y="0"/>
                  <a:pt x="7156" y="281"/>
                  <a:pt x="6875" y="656"/>
                </a:cubicBezTo>
                <a:cubicBezTo>
                  <a:pt x="6156" y="1656"/>
                  <a:pt x="6156" y="1656"/>
                  <a:pt x="6156" y="1656"/>
                </a:cubicBezTo>
                <a:cubicBezTo>
                  <a:pt x="2000" y="1656"/>
                  <a:pt x="2000" y="1656"/>
                  <a:pt x="2000" y="1656"/>
                </a:cubicBezTo>
                <a:cubicBezTo>
                  <a:pt x="875" y="1656"/>
                  <a:pt x="0" y="2562"/>
                  <a:pt x="0" y="3656"/>
                </a:cubicBezTo>
                <a:cubicBezTo>
                  <a:pt x="0" y="13655"/>
                  <a:pt x="0" y="13655"/>
                  <a:pt x="0" y="13655"/>
                </a:cubicBezTo>
                <a:cubicBezTo>
                  <a:pt x="0" y="14749"/>
                  <a:pt x="875" y="15655"/>
                  <a:pt x="2000" y="15655"/>
                </a:cubicBezTo>
                <a:cubicBezTo>
                  <a:pt x="19311" y="15655"/>
                  <a:pt x="19311" y="15655"/>
                  <a:pt x="19311" y="15655"/>
                </a:cubicBezTo>
                <a:cubicBezTo>
                  <a:pt x="20436" y="15655"/>
                  <a:pt x="21311" y="14749"/>
                  <a:pt x="21311" y="13655"/>
                </a:cubicBezTo>
                <a:cubicBezTo>
                  <a:pt x="21311" y="3656"/>
                  <a:pt x="21311" y="3656"/>
                  <a:pt x="21311" y="3656"/>
                </a:cubicBezTo>
                <a:cubicBezTo>
                  <a:pt x="21311" y="2562"/>
                  <a:pt x="20436" y="1656"/>
                  <a:pt x="19311" y="1656"/>
                </a:cubicBezTo>
                <a:close/>
              </a:path>
            </a:pathLst>
          </a:custGeom>
          <a:solidFill>
            <a:schemeClr val="bg1"/>
          </a:solidFill>
          <a:ln>
            <a:noFill/>
          </a:ln>
          <a:effectLst/>
        </p:spPr>
        <p:txBody>
          <a:bodyPr wrap="none" anchor="ctr"/>
          <a:lstStyle/>
          <a:p>
            <a:endParaRPr lang="en-US" sz="1800"/>
          </a:p>
        </p:txBody>
      </p:sp>
    </p:spTree>
    <p:extLst>
      <p:ext uri="{BB962C8B-B14F-4D97-AF65-F5344CB8AC3E}">
        <p14:creationId xmlns:p14="http://schemas.microsoft.com/office/powerpoint/2010/main" val="9920825"/>
      </p:ext>
    </p:extLst>
  </p:cSld>
  <p:clrMapOvr>
    <a:masterClrMapping/>
  </p:clrMapOvr>
  <p:transition>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blank" preserve="1">
  <p:cSld name="Questions">
    <p:spTree>
      <p:nvGrpSpPr>
        <p:cNvPr id="1" name=""/>
        <p:cNvGrpSpPr/>
        <p:nvPr/>
      </p:nvGrpSpPr>
      <p:grpSpPr>
        <a:xfrm>
          <a:off x="0" y="0"/>
          <a:ext cx="0" cy="0"/>
          <a:chOff x="0" y="0"/>
          <a:chExt cx="0" cy="0"/>
        </a:xfrm>
      </p:grpSpPr>
      <p:sp>
        <p:nvSpPr>
          <p:cNvPr id="7" name="Rectangle 6"/>
          <p:cNvSpPr/>
          <p:nvPr userDrawn="1"/>
        </p:nvSpPr>
        <p:spPr>
          <a:xfrm>
            <a:off x="10029952" y="6035040"/>
            <a:ext cx="2162048" cy="82296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9" name="Rectangle 8"/>
          <p:cNvSpPr/>
          <p:nvPr userDrawn="1"/>
        </p:nvSpPr>
        <p:spPr>
          <a:xfrm>
            <a:off x="12801600" y="0"/>
            <a:ext cx="3048000" cy="64008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Questions</a:t>
            </a:r>
          </a:p>
        </p:txBody>
      </p:sp>
      <p:grpSp>
        <p:nvGrpSpPr>
          <p:cNvPr id="11" name="Group 10"/>
          <p:cNvGrpSpPr/>
          <p:nvPr userDrawn="1"/>
        </p:nvGrpSpPr>
        <p:grpSpPr>
          <a:xfrm>
            <a:off x="5172673" y="2202399"/>
            <a:ext cx="1846658" cy="2453202"/>
            <a:chOff x="831511" y="1980800"/>
            <a:chExt cx="1384994" cy="2453202"/>
          </a:xfrm>
        </p:grpSpPr>
        <p:sp>
          <p:nvSpPr>
            <p:cNvPr id="14" name="TextBox 13"/>
            <p:cNvSpPr txBox="1"/>
            <p:nvPr userDrawn="1"/>
          </p:nvSpPr>
          <p:spPr>
            <a:xfrm>
              <a:off x="831511" y="3990804"/>
              <a:ext cx="1384994" cy="443198"/>
            </a:xfrm>
            <a:prstGeom prst="rect">
              <a:avLst/>
            </a:prstGeom>
            <a:noFill/>
          </p:spPr>
          <p:txBody>
            <a:bodyPr wrap="none" lIns="0" tIns="0" rIns="0" bIns="0" rtlCol="0" anchor="b">
              <a:spAutoFit/>
            </a:bodyPr>
            <a:lstStyle/>
            <a:p>
              <a:pPr algn="ctr">
                <a:lnSpc>
                  <a:spcPct val="80000"/>
                </a:lnSpc>
              </a:pPr>
              <a:r>
                <a:rPr lang="en-US" sz="3600" i="1">
                  <a:solidFill>
                    <a:schemeClr val="accent2"/>
                  </a:solidFill>
                  <a:latin typeface="Times New Roman" charset="0"/>
                  <a:ea typeface="Times New Roman" charset="0"/>
                  <a:cs typeface="Times New Roman" charset="0"/>
                </a:rPr>
                <a:t>Questions</a:t>
              </a:r>
            </a:p>
          </p:txBody>
        </p:sp>
        <p:grpSp>
          <p:nvGrpSpPr>
            <p:cNvPr id="15" name="Group 14"/>
            <p:cNvGrpSpPr/>
            <p:nvPr userDrawn="1"/>
          </p:nvGrpSpPr>
          <p:grpSpPr>
            <a:xfrm>
              <a:off x="939802" y="1980800"/>
              <a:ext cx="1168398" cy="1707904"/>
              <a:chOff x="2911475" y="1220788"/>
              <a:chExt cx="3486150" cy="5095875"/>
            </a:xfrm>
            <a:solidFill>
              <a:schemeClr val="accent1"/>
            </a:solidFill>
          </p:grpSpPr>
          <p:sp>
            <p:nvSpPr>
              <p:cNvPr id="16" name="Freeform 1"/>
              <p:cNvSpPr>
                <a:spLocks noChangeArrowheads="1"/>
              </p:cNvSpPr>
              <p:nvPr/>
            </p:nvSpPr>
            <p:spPr bwMode="auto">
              <a:xfrm>
                <a:off x="4181475" y="1220788"/>
                <a:ext cx="2216150" cy="4083050"/>
              </a:xfrm>
              <a:custGeom>
                <a:avLst/>
                <a:gdLst>
                  <a:gd name="T0" fmla="*/ 500 w 6157"/>
                  <a:gd name="T1" fmla="*/ 9655 h 11344"/>
                  <a:gd name="T2" fmla="*/ 500 w 6157"/>
                  <a:gd name="T3" fmla="*/ 9655 h 11344"/>
                  <a:gd name="T4" fmla="*/ 2406 w 6157"/>
                  <a:gd name="T5" fmla="*/ 11343 h 11344"/>
                  <a:gd name="T6" fmla="*/ 2562 w 6157"/>
                  <a:gd name="T7" fmla="*/ 10343 h 11344"/>
                  <a:gd name="T8" fmla="*/ 1063 w 6157"/>
                  <a:gd name="T9" fmla="*/ 9093 h 11344"/>
                  <a:gd name="T10" fmla="*/ 6156 w 6157"/>
                  <a:gd name="T11" fmla="*/ 0 h 11344"/>
                  <a:gd name="T12" fmla="*/ 500 w 6157"/>
                  <a:gd name="T13" fmla="*/ 9655 h 11344"/>
                </a:gdLst>
                <a:ahLst/>
                <a:cxnLst>
                  <a:cxn ang="0">
                    <a:pos x="T0" y="T1"/>
                  </a:cxn>
                  <a:cxn ang="0">
                    <a:pos x="T2" y="T3"/>
                  </a:cxn>
                  <a:cxn ang="0">
                    <a:pos x="T4" y="T5"/>
                  </a:cxn>
                  <a:cxn ang="0">
                    <a:pos x="T6" y="T7"/>
                  </a:cxn>
                  <a:cxn ang="0">
                    <a:pos x="T8" y="T9"/>
                  </a:cxn>
                  <a:cxn ang="0">
                    <a:pos x="T10" y="T11"/>
                  </a:cxn>
                  <a:cxn ang="0">
                    <a:pos x="T12" y="T13"/>
                  </a:cxn>
                </a:cxnLst>
                <a:rect l="0" t="0" r="r" b="b"/>
                <a:pathLst>
                  <a:path w="6157" h="11344">
                    <a:moveTo>
                      <a:pt x="500" y="9655"/>
                    </a:moveTo>
                    <a:lnTo>
                      <a:pt x="500" y="9655"/>
                    </a:lnTo>
                    <a:cubicBezTo>
                      <a:pt x="782" y="10562"/>
                      <a:pt x="1563" y="11062"/>
                      <a:pt x="2406" y="11343"/>
                    </a:cubicBezTo>
                    <a:cubicBezTo>
                      <a:pt x="2562" y="10343"/>
                      <a:pt x="2562" y="10343"/>
                      <a:pt x="2562" y="10343"/>
                    </a:cubicBezTo>
                    <a:cubicBezTo>
                      <a:pt x="1938" y="10093"/>
                      <a:pt x="1375" y="9718"/>
                      <a:pt x="1063" y="9093"/>
                    </a:cubicBezTo>
                    <a:cubicBezTo>
                      <a:pt x="438" y="7718"/>
                      <a:pt x="1188" y="5125"/>
                      <a:pt x="6156" y="0"/>
                    </a:cubicBezTo>
                    <a:cubicBezTo>
                      <a:pt x="1063" y="5125"/>
                      <a:pt x="0" y="8030"/>
                      <a:pt x="500" y="9655"/>
                    </a:cubicBez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800">
                  <a:solidFill>
                    <a:schemeClr val="accent2"/>
                  </a:solidFill>
                </a:endParaRPr>
              </a:p>
            </p:txBody>
          </p:sp>
          <p:sp>
            <p:nvSpPr>
              <p:cNvPr id="17" name="Freeform 2"/>
              <p:cNvSpPr>
                <a:spLocks noChangeArrowheads="1"/>
              </p:cNvSpPr>
              <p:nvPr/>
            </p:nvSpPr>
            <p:spPr bwMode="auto">
              <a:xfrm>
                <a:off x="3800475" y="1265238"/>
                <a:ext cx="2541588" cy="4578350"/>
              </a:xfrm>
              <a:custGeom>
                <a:avLst/>
                <a:gdLst>
                  <a:gd name="T0" fmla="*/ 3406 w 7062"/>
                  <a:gd name="T1" fmla="*/ 11562 h 12719"/>
                  <a:gd name="T2" fmla="*/ 3406 w 7062"/>
                  <a:gd name="T3" fmla="*/ 11562 h 12719"/>
                  <a:gd name="T4" fmla="*/ 1344 w 7062"/>
                  <a:gd name="T5" fmla="*/ 9780 h 12719"/>
                  <a:gd name="T6" fmla="*/ 7061 w 7062"/>
                  <a:gd name="T7" fmla="*/ 0 h 12719"/>
                  <a:gd name="T8" fmla="*/ 750 w 7062"/>
                  <a:gd name="T9" fmla="*/ 10968 h 12719"/>
                  <a:gd name="T10" fmla="*/ 3219 w 7062"/>
                  <a:gd name="T11" fmla="*/ 12718 h 12719"/>
                  <a:gd name="T12" fmla="*/ 3406 w 7062"/>
                  <a:gd name="T13" fmla="*/ 11562 h 12719"/>
                </a:gdLst>
                <a:ahLst/>
                <a:cxnLst>
                  <a:cxn ang="0">
                    <a:pos x="T0" y="T1"/>
                  </a:cxn>
                  <a:cxn ang="0">
                    <a:pos x="T2" y="T3"/>
                  </a:cxn>
                  <a:cxn ang="0">
                    <a:pos x="T4" y="T5"/>
                  </a:cxn>
                  <a:cxn ang="0">
                    <a:pos x="T6" y="T7"/>
                  </a:cxn>
                  <a:cxn ang="0">
                    <a:pos x="T8" y="T9"/>
                  </a:cxn>
                  <a:cxn ang="0">
                    <a:pos x="T10" y="T11"/>
                  </a:cxn>
                  <a:cxn ang="0">
                    <a:pos x="T12" y="T13"/>
                  </a:cxn>
                </a:cxnLst>
                <a:rect l="0" t="0" r="r" b="b"/>
                <a:pathLst>
                  <a:path w="7062" h="12719">
                    <a:moveTo>
                      <a:pt x="3406" y="11562"/>
                    </a:moveTo>
                    <a:lnTo>
                      <a:pt x="3406" y="11562"/>
                    </a:lnTo>
                    <a:cubicBezTo>
                      <a:pt x="2500" y="11280"/>
                      <a:pt x="1656" y="10749"/>
                      <a:pt x="1344" y="9780"/>
                    </a:cubicBezTo>
                    <a:cubicBezTo>
                      <a:pt x="781" y="8155"/>
                      <a:pt x="1844" y="5219"/>
                      <a:pt x="7061" y="0"/>
                    </a:cubicBezTo>
                    <a:cubicBezTo>
                      <a:pt x="969" y="6000"/>
                      <a:pt x="0" y="9218"/>
                      <a:pt x="750" y="10968"/>
                    </a:cubicBezTo>
                    <a:cubicBezTo>
                      <a:pt x="1219" y="11968"/>
                      <a:pt x="2250" y="12468"/>
                      <a:pt x="3219" y="12718"/>
                    </a:cubicBezTo>
                    <a:lnTo>
                      <a:pt x="3406" y="11562"/>
                    </a:ln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800">
                  <a:solidFill>
                    <a:schemeClr val="accent2"/>
                  </a:solidFill>
                </a:endParaRPr>
              </a:p>
            </p:txBody>
          </p:sp>
          <p:sp>
            <p:nvSpPr>
              <p:cNvPr id="18" name="Freeform 3"/>
              <p:cNvSpPr>
                <a:spLocks noChangeArrowheads="1"/>
              </p:cNvSpPr>
              <p:nvPr/>
            </p:nvSpPr>
            <p:spPr bwMode="auto">
              <a:xfrm>
                <a:off x="2911475" y="1298575"/>
                <a:ext cx="3397250" cy="5018088"/>
              </a:xfrm>
              <a:custGeom>
                <a:avLst/>
                <a:gdLst>
                  <a:gd name="T0" fmla="*/ 3156 w 9438"/>
                  <a:gd name="T1" fmla="*/ 11405 h 13937"/>
                  <a:gd name="T2" fmla="*/ 3156 w 9438"/>
                  <a:gd name="T3" fmla="*/ 11405 h 13937"/>
                  <a:gd name="T4" fmla="*/ 9437 w 9438"/>
                  <a:gd name="T5" fmla="*/ 0 h 13937"/>
                  <a:gd name="T6" fmla="*/ 3938 w 9438"/>
                  <a:gd name="T7" fmla="*/ 13468 h 13937"/>
                  <a:gd name="T8" fmla="*/ 5469 w 9438"/>
                  <a:gd name="T9" fmla="*/ 13936 h 13937"/>
                  <a:gd name="T10" fmla="*/ 5594 w 9438"/>
                  <a:gd name="T11" fmla="*/ 13030 h 13937"/>
                  <a:gd name="T12" fmla="*/ 3156 w 9438"/>
                  <a:gd name="T13" fmla="*/ 11405 h 13937"/>
                </a:gdLst>
                <a:ahLst/>
                <a:cxnLst>
                  <a:cxn ang="0">
                    <a:pos x="T0" y="T1"/>
                  </a:cxn>
                  <a:cxn ang="0">
                    <a:pos x="T2" y="T3"/>
                  </a:cxn>
                  <a:cxn ang="0">
                    <a:pos x="T4" y="T5"/>
                  </a:cxn>
                  <a:cxn ang="0">
                    <a:pos x="T6" y="T7"/>
                  </a:cxn>
                  <a:cxn ang="0">
                    <a:pos x="T8" y="T9"/>
                  </a:cxn>
                  <a:cxn ang="0">
                    <a:pos x="T10" y="T11"/>
                  </a:cxn>
                  <a:cxn ang="0">
                    <a:pos x="T12" y="T13"/>
                  </a:cxn>
                </a:cxnLst>
                <a:rect l="0" t="0" r="r" b="b"/>
                <a:pathLst>
                  <a:path w="9438" h="13937">
                    <a:moveTo>
                      <a:pt x="3156" y="11405"/>
                    </a:moveTo>
                    <a:lnTo>
                      <a:pt x="3156" y="11405"/>
                    </a:lnTo>
                    <a:cubicBezTo>
                      <a:pt x="2188" y="9718"/>
                      <a:pt x="2938" y="6406"/>
                      <a:pt x="9437" y="0"/>
                    </a:cubicBezTo>
                    <a:cubicBezTo>
                      <a:pt x="0" y="9186"/>
                      <a:pt x="1594" y="12374"/>
                      <a:pt x="3938" y="13468"/>
                    </a:cubicBezTo>
                    <a:cubicBezTo>
                      <a:pt x="4438" y="13718"/>
                      <a:pt x="4969" y="13843"/>
                      <a:pt x="5469" y="13936"/>
                    </a:cubicBezTo>
                    <a:cubicBezTo>
                      <a:pt x="5594" y="13030"/>
                      <a:pt x="5594" y="13030"/>
                      <a:pt x="5594" y="13030"/>
                    </a:cubicBezTo>
                    <a:cubicBezTo>
                      <a:pt x="4719" y="12811"/>
                      <a:pt x="3656" y="12343"/>
                      <a:pt x="3156" y="11405"/>
                    </a:cubicBez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800">
                  <a:solidFill>
                    <a:schemeClr val="accent2"/>
                  </a:solidFill>
                </a:endParaRPr>
              </a:p>
            </p:txBody>
          </p:sp>
        </p:grpSp>
      </p:grpSp>
    </p:spTree>
  </p:cSld>
  <p:clrMapOvr>
    <a:masterClrMapping/>
  </p:clrMapOvr>
  <p:transition>
    <p:fad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Contact">
    <p:spTree>
      <p:nvGrpSpPr>
        <p:cNvPr id="1" name=""/>
        <p:cNvGrpSpPr/>
        <p:nvPr/>
      </p:nvGrpSpPr>
      <p:grpSpPr>
        <a:xfrm>
          <a:off x="0" y="0"/>
          <a:ext cx="0" cy="0"/>
          <a:chOff x="0" y="0"/>
          <a:chExt cx="0" cy="0"/>
        </a:xfrm>
      </p:grpSpPr>
      <p:sp>
        <p:nvSpPr>
          <p:cNvPr id="7" name="Rectangle 6"/>
          <p:cNvSpPr/>
          <p:nvPr userDrawn="1"/>
        </p:nvSpPr>
        <p:spPr>
          <a:xfrm>
            <a:off x="10029952" y="6035040"/>
            <a:ext cx="2162048" cy="82296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9" name="Rectangle 8"/>
          <p:cNvSpPr/>
          <p:nvPr userDrawn="1"/>
        </p:nvSpPr>
        <p:spPr>
          <a:xfrm>
            <a:off x="12801600" y="0"/>
            <a:ext cx="3048000" cy="64008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Contact</a:t>
            </a:r>
          </a:p>
        </p:txBody>
      </p:sp>
      <p:sp>
        <p:nvSpPr>
          <p:cNvPr id="29" name="Text Placeholder 3"/>
          <p:cNvSpPr>
            <a:spLocks noGrp="1"/>
          </p:cNvSpPr>
          <p:nvPr>
            <p:ph type="body" sz="quarter" idx="10" hasCustomPrompt="1"/>
          </p:nvPr>
        </p:nvSpPr>
        <p:spPr>
          <a:xfrm>
            <a:off x="6101611" y="480179"/>
            <a:ext cx="5485781" cy="1390926"/>
          </a:xfrm>
        </p:spPr>
        <p:txBody>
          <a:bodyPr anchor="ctr"/>
          <a:lstStyle>
            <a:lvl1pPr algn="ctr">
              <a:defRPr sz="2000" baseline="0"/>
            </a:lvl1pPr>
          </a:lstStyle>
          <a:p>
            <a:pPr lvl="0"/>
            <a:r>
              <a:rPr lang="en-US"/>
              <a:t>Click to add text</a:t>
            </a:r>
          </a:p>
        </p:txBody>
      </p:sp>
      <p:sp>
        <p:nvSpPr>
          <p:cNvPr id="30" name="Text Placeholder 3"/>
          <p:cNvSpPr>
            <a:spLocks noGrp="1"/>
          </p:cNvSpPr>
          <p:nvPr>
            <p:ph type="body" sz="quarter" idx="11" hasCustomPrompt="1"/>
          </p:nvPr>
        </p:nvSpPr>
        <p:spPr>
          <a:xfrm>
            <a:off x="6096285" y="1988717"/>
            <a:ext cx="5491107" cy="1390926"/>
          </a:xfrm>
        </p:spPr>
        <p:txBody>
          <a:bodyPr anchor="ctr"/>
          <a:lstStyle>
            <a:lvl1pPr algn="ctr">
              <a:defRPr sz="2000"/>
            </a:lvl1pPr>
          </a:lstStyle>
          <a:p>
            <a:pPr lvl="0"/>
            <a:r>
              <a:rPr lang="en-US"/>
              <a:t>Click to add text</a:t>
            </a:r>
          </a:p>
        </p:txBody>
      </p:sp>
      <p:sp>
        <p:nvSpPr>
          <p:cNvPr id="31" name="Text Placeholder 3"/>
          <p:cNvSpPr>
            <a:spLocks noGrp="1"/>
          </p:cNvSpPr>
          <p:nvPr>
            <p:ph type="body" sz="quarter" idx="12" hasCustomPrompt="1"/>
          </p:nvPr>
        </p:nvSpPr>
        <p:spPr>
          <a:xfrm>
            <a:off x="6096285" y="3497255"/>
            <a:ext cx="5491107" cy="1390926"/>
          </a:xfrm>
        </p:spPr>
        <p:txBody>
          <a:bodyPr anchor="ctr"/>
          <a:lstStyle>
            <a:lvl1pPr algn="ctr">
              <a:defRPr sz="2000"/>
            </a:lvl1pPr>
          </a:lstStyle>
          <a:p>
            <a:pPr lvl="0"/>
            <a:r>
              <a:rPr lang="en-US"/>
              <a:t>Click to add text</a:t>
            </a:r>
          </a:p>
        </p:txBody>
      </p:sp>
      <p:sp>
        <p:nvSpPr>
          <p:cNvPr id="32" name="Text Placeholder 3"/>
          <p:cNvSpPr>
            <a:spLocks noGrp="1"/>
          </p:cNvSpPr>
          <p:nvPr>
            <p:ph type="body" sz="quarter" idx="13" hasCustomPrompt="1"/>
          </p:nvPr>
        </p:nvSpPr>
        <p:spPr>
          <a:xfrm>
            <a:off x="6096285" y="5005793"/>
            <a:ext cx="5491107" cy="1390926"/>
          </a:xfrm>
        </p:spPr>
        <p:txBody>
          <a:bodyPr anchor="ctr"/>
          <a:lstStyle>
            <a:lvl1pPr algn="ctr">
              <a:defRPr sz="2000"/>
            </a:lvl1pPr>
          </a:lstStyle>
          <a:p>
            <a:pPr lvl="0"/>
            <a:r>
              <a:rPr lang="en-US"/>
              <a:t>Click to add text</a:t>
            </a:r>
          </a:p>
        </p:txBody>
      </p:sp>
      <p:cxnSp>
        <p:nvCxnSpPr>
          <p:cNvPr id="33" name="Straight Connector 32"/>
          <p:cNvCxnSpPr/>
          <p:nvPr userDrawn="1"/>
        </p:nvCxnSpPr>
        <p:spPr>
          <a:xfrm>
            <a:off x="6100992" y="1929911"/>
            <a:ext cx="5486400" cy="0"/>
          </a:xfrm>
          <a:prstGeom prst="line">
            <a:avLst/>
          </a:prstGeom>
          <a:ln w="12700" cap="rnd">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userDrawn="1"/>
        </p:nvCxnSpPr>
        <p:spPr>
          <a:xfrm>
            <a:off x="6100992" y="3438449"/>
            <a:ext cx="5486400" cy="0"/>
          </a:xfrm>
          <a:prstGeom prst="line">
            <a:avLst/>
          </a:prstGeom>
          <a:ln w="12700" cap="rnd">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userDrawn="1"/>
        </p:nvCxnSpPr>
        <p:spPr>
          <a:xfrm>
            <a:off x="6100992" y="4946987"/>
            <a:ext cx="5486400" cy="0"/>
          </a:xfrm>
          <a:prstGeom prst="line">
            <a:avLst/>
          </a:prstGeom>
          <a:ln w="12700" cap="rnd">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18" name="TextBox 17"/>
          <p:cNvSpPr txBox="1"/>
          <p:nvPr userDrawn="1"/>
        </p:nvSpPr>
        <p:spPr>
          <a:xfrm>
            <a:off x="1906670" y="4212403"/>
            <a:ext cx="2282676" cy="443198"/>
          </a:xfrm>
          <a:prstGeom prst="rect">
            <a:avLst/>
          </a:prstGeom>
          <a:noFill/>
        </p:spPr>
        <p:txBody>
          <a:bodyPr wrap="none" lIns="0" tIns="0" rIns="0" bIns="0" rtlCol="0" anchor="b">
            <a:spAutoFit/>
          </a:bodyPr>
          <a:lstStyle/>
          <a:p>
            <a:pPr algn="ctr">
              <a:lnSpc>
                <a:spcPct val="80000"/>
              </a:lnSpc>
            </a:pPr>
            <a:r>
              <a:rPr lang="en-US" sz="3600" i="1">
                <a:solidFill>
                  <a:schemeClr val="accent2"/>
                </a:solidFill>
                <a:latin typeface="Times New Roman" charset="0"/>
                <a:ea typeface="Times New Roman" charset="0"/>
                <a:cs typeface="Times New Roman" charset="0"/>
              </a:rPr>
              <a:t>Get in touch</a:t>
            </a:r>
          </a:p>
        </p:txBody>
      </p:sp>
      <p:grpSp>
        <p:nvGrpSpPr>
          <p:cNvPr id="23" name="Group 22"/>
          <p:cNvGrpSpPr/>
          <p:nvPr userDrawn="1"/>
        </p:nvGrpSpPr>
        <p:grpSpPr>
          <a:xfrm>
            <a:off x="2269069" y="2202399"/>
            <a:ext cx="1557864" cy="1707904"/>
            <a:chOff x="2911475" y="1220788"/>
            <a:chExt cx="3486150" cy="5095875"/>
          </a:xfrm>
          <a:solidFill>
            <a:schemeClr val="accent1"/>
          </a:solidFill>
        </p:grpSpPr>
        <p:sp>
          <p:nvSpPr>
            <p:cNvPr id="24" name="Freeform 1"/>
            <p:cNvSpPr>
              <a:spLocks noChangeArrowheads="1"/>
            </p:cNvSpPr>
            <p:nvPr/>
          </p:nvSpPr>
          <p:spPr bwMode="auto">
            <a:xfrm>
              <a:off x="4181475" y="1220788"/>
              <a:ext cx="2216150" cy="4083050"/>
            </a:xfrm>
            <a:custGeom>
              <a:avLst/>
              <a:gdLst>
                <a:gd name="T0" fmla="*/ 500 w 6157"/>
                <a:gd name="T1" fmla="*/ 9655 h 11344"/>
                <a:gd name="T2" fmla="*/ 500 w 6157"/>
                <a:gd name="T3" fmla="*/ 9655 h 11344"/>
                <a:gd name="T4" fmla="*/ 2406 w 6157"/>
                <a:gd name="T5" fmla="*/ 11343 h 11344"/>
                <a:gd name="T6" fmla="*/ 2562 w 6157"/>
                <a:gd name="T7" fmla="*/ 10343 h 11344"/>
                <a:gd name="T8" fmla="*/ 1063 w 6157"/>
                <a:gd name="T9" fmla="*/ 9093 h 11344"/>
                <a:gd name="T10" fmla="*/ 6156 w 6157"/>
                <a:gd name="T11" fmla="*/ 0 h 11344"/>
                <a:gd name="T12" fmla="*/ 500 w 6157"/>
                <a:gd name="T13" fmla="*/ 9655 h 11344"/>
              </a:gdLst>
              <a:ahLst/>
              <a:cxnLst>
                <a:cxn ang="0">
                  <a:pos x="T0" y="T1"/>
                </a:cxn>
                <a:cxn ang="0">
                  <a:pos x="T2" y="T3"/>
                </a:cxn>
                <a:cxn ang="0">
                  <a:pos x="T4" y="T5"/>
                </a:cxn>
                <a:cxn ang="0">
                  <a:pos x="T6" y="T7"/>
                </a:cxn>
                <a:cxn ang="0">
                  <a:pos x="T8" y="T9"/>
                </a:cxn>
                <a:cxn ang="0">
                  <a:pos x="T10" y="T11"/>
                </a:cxn>
                <a:cxn ang="0">
                  <a:pos x="T12" y="T13"/>
                </a:cxn>
              </a:cxnLst>
              <a:rect l="0" t="0" r="r" b="b"/>
              <a:pathLst>
                <a:path w="6157" h="11344">
                  <a:moveTo>
                    <a:pt x="500" y="9655"/>
                  </a:moveTo>
                  <a:lnTo>
                    <a:pt x="500" y="9655"/>
                  </a:lnTo>
                  <a:cubicBezTo>
                    <a:pt x="782" y="10562"/>
                    <a:pt x="1563" y="11062"/>
                    <a:pt x="2406" y="11343"/>
                  </a:cubicBezTo>
                  <a:cubicBezTo>
                    <a:pt x="2562" y="10343"/>
                    <a:pt x="2562" y="10343"/>
                    <a:pt x="2562" y="10343"/>
                  </a:cubicBezTo>
                  <a:cubicBezTo>
                    <a:pt x="1938" y="10093"/>
                    <a:pt x="1375" y="9718"/>
                    <a:pt x="1063" y="9093"/>
                  </a:cubicBezTo>
                  <a:cubicBezTo>
                    <a:pt x="438" y="7718"/>
                    <a:pt x="1188" y="5125"/>
                    <a:pt x="6156" y="0"/>
                  </a:cubicBezTo>
                  <a:cubicBezTo>
                    <a:pt x="1063" y="5125"/>
                    <a:pt x="0" y="8030"/>
                    <a:pt x="500" y="9655"/>
                  </a:cubicBez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800">
                <a:solidFill>
                  <a:schemeClr val="accent2"/>
                </a:solidFill>
              </a:endParaRPr>
            </a:p>
          </p:txBody>
        </p:sp>
        <p:sp>
          <p:nvSpPr>
            <p:cNvPr id="26" name="Freeform 2"/>
            <p:cNvSpPr>
              <a:spLocks noChangeArrowheads="1"/>
            </p:cNvSpPr>
            <p:nvPr/>
          </p:nvSpPr>
          <p:spPr bwMode="auto">
            <a:xfrm>
              <a:off x="3800475" y="1265238"/>
              <a:ext cx="2541588" cy="4578350"/>
            </a:xfrm>
            <a:custGeom>
              <a:avLst/>
              <a:gdLst>
                <a:gd name="T0" fmla="*/ 3406 w 7062"/>
                <a:gd name="T1" fmla="*/ 11562 h 12719"/>
                <a:gd name="T2" fmla="*/ 3406 w 7062"/>
                <a:gd name="T3" fmla="*/ 11562 h 12719"/>
                <a:gd name="T4" fmla="*/ 1344 w 7062"/>
                <a:gd name="T5" fmla="*/ 9780 h 12719"/>
                <a:gd name="T6" fmla="*/ 7061 w 7062"/>
                <a:gd name="T7" fmla="*/ 0 h 12719"/>
                <a:gd name="T8" fmla="*/ 750 w 7062"/>
                <a:gd name="T9" fmla="*/ 10968 h 12719"/>
                <a:gd name="T10" fmla="*/ 3219 w 7062"/>
                <a:gd name="T11" fmla="*/ 12718 h 12719"/>
                <a:gd name="T12" fmla="*/ 3406 w 7062"/>
                <a:gd name="T13" fmla="*/ 11562 h 12719"/>
              </a:gdLst>
              <a:ahLst/>
              <a:cxnLst>
                <a:cxn ang="0">
                  <a:pos x="T0" y="T1"/>
                </a:cxn>
                <a:cxn ang="0">
                  <a:pos x="T2" y="T3"/>
                </a:cxn>
                <a:cxn ang="0">
                  <a:pos x="T4" y="T5"/>
                </a:cxn>
                <a:cxn ang="0">
                  <a:pos x="T6" y="T7"/>
                </a:cxn>
                <a:cxn ang="0">
                  <a:pos x="T8" y="T9"/>
                </a:cxn>
                <a:cxn ang="0">
                  <a:pos x="T10" y="T11"/>
                </a:cxn>
                <a:cxn ang="0">
                  <a:pos x="T12" y="T13"/>
                </a:cxn>
              </a:cxnLst>
              <a:rect l="0" t="0" r="r" b="b"/>
              <a:pathLst>
                <a:path w="7062" h="12719">
                  <a:moveTo>
                    <a:pt x="3406" y="11562"/>
                  </a:moveTo>
                  <a:lnTo>
                    <a:pt x="3406" y="11562"/>
                  </a:lnTo>
                  <a:cubicBezTo>
                    <a:pt x="2500" y="11280"/>
                    <a:pt x="1656" y="10749"/>
                    <a:pt x="1344" y="9780"/>
                  </a:cubicBezTo>
                  <a:cubicBezTo>
                    <a:pt x="781" y="8155"/>
                    <a:pt x="1844" y="5219"/>
                    <a:pt x="7061" y="0"/>
                  </a:cubicBezTo>
                  <a:cubicBezTo>
                    <a:pt x="969" y="6000"/>
                    <a:pt x="0" y="9218"/>
                    <a:pt x="750" y="10968"/>
                  </a:cubicBezTo>
                  <a:cubicBezTo>
                    <a:pt x="1219" y="11968"/>
                    <a:pt x="2250" y="12468"/>
                    <a:pt x="3219" y="12718"/>
                  </a:cubicBezTo>
                  <a:lnTo>
                    <a:pt x="3406" y="11562"/>
                  </a:ln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800">
                <a:solidFill>
                  <a:schemeClr val="accent2"/>
                </a:solidFill>
              </a:endParaRPr>
            </a:p>
          </p:txBody>
        </p:sp>
        <p:sp>
          <p:nvSpPr>
            <p:cNvPr id="27" name="Freeform 3"/>
            <p:cNvSpPr>
              <a:spLocks noChangeArrowheads="1"/>
            </p:cNvSpPr>
            <p:nvPr/>
          </p:nvSpPr>
          <p:spPr bwMode="auto">
            <a:xfrm>
              <a:off x="2911475" y="1298575"/>
              <a:ext cx="3397250" cy="5018088"/>
            </a:xfrm>
            <a:custGeom>
              <a:avLst/>
              <a:gdLst>
                <a:gd name="T0" fmla="*/ 3156 w 9438"/>
                <a:gd name="T1" fmla="*/ 11405 h 13937"/>
                <a:gd name="T2" fmla="*/ 3156 w 9438"/>
                <a:gd name="T3" fmla="*/ 11405 h 13937"/>
                <a:gd name="T4" fmla="*/ 9437 w 9438"/>
                <a:gd name="T5" fmla="*/ 0 h 13937"/>
                <a:gd name="T6" fmla="*/ 3938 w 9438"/>
                <a:gd name="T7" fmla="*/ 13468 h 13937"/>
                <a:gd name="T8" fmla="*/ 5469 w 9438"/>
                <a:gd name="T9" fmla="*/ 13936 h 13937"/>
                <a:gd name="T10" fmla="*/ 5594 w 9438"/>
                <a:gd name="T11" fmla="*/ 13030 h 13937"/>
                <a:gd name="T12" fmla="*/ 3156 w 9438"/>
                <a:gd name="T13" fmla="*/ 11405 h 13937"/>
              </a:gdLst>
              <a:ahLst/>
              <a:cxnLst>
                <a:cxn ang="0">
                  <a:pos x="T0" y="T1"/>
                </a:cxn>
                <a:cxn ang="0">
                  <a:pos x="T2" y="T3"/>
                </a:cxn>
                <a:cxn ang="0">
                  <a:pos x="T4" y="T5"/>
                </a:cxn>
                <a:cxn ang="0">
                  <a:pos x="T6" y="T7"/>
                </a:cxn>
                <a:cxn ang="0">
                  <a:pos x="T8" y="T9"/>
                </a:cxn>
                <a:cxn ang="0">
                  <a:pos x="T10" y="T11"/>
                </a:cxn>
                <a:cxn ang="0">
                  <a:pos x="T12" y="T13"/>
                </a:cxn>
              </a:cxnLst>
              <a:rect l="0" t="0" r="r" b="b"/>
              <a:pathLst>
                <a:path w="9438" h="13937">
                  <a:moveTo>
                    <a:pt x="3156" y="11405"/>
                  </a:moveTo>
                  <a:lnTo>
                    <a:pt x="3156" y="11405"/>
                  </a:lnTo>
                  <a:cubicBezTo>
                    <a:pt x="2188" y="9718"/>
                    <a:pt x="2938" y="6406"/>
                    <a:pt x="9437" y="0"/>
                  </a:cubicBezTo>
                  <a:cubicBezTo>
                    <a:pt x="0" y="9186"/>
                    <a:pt x="1594" y="12374"/>
                    <a:pt x="3938" y="13468"/>
                  </a:cubicBezTo>
                  <a:cubicBezTo>
                    <a:pt x="4438" y="13718"/>
                    <a:pt x="4969" y="13843"/>
                    <a:pt x="5469" y="13936"/>
                  </a:cubicBezTo>
                  <a:cubicBezTo>
                    <a:pt x="5594" y="13030"/>
                    <a:pt x="5594" y="13030"/>
                    <a:pt x="5594" y="13030"/>
                  </a:cubicBezTo>
                  <a:cubicBezTo>
                    <a:pt x="4719" y="12811"/>
                    <a:pt x="3656" y="12343"/>
                    <a:pt x="3156" y="11405"/>
                  </a:cubicBez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800">
                <a:solidFill>
                  <a:schemeClr val="accent2"/>
                </a:solidFill>
              </a:endParaRPr>
            </a:p>
          </p:txBody>
        </p:sp>
      </p:grpSp>
    </p:spTree>
  </p:cSld>
  <p:clrMapOvr>
    <a:masterClrMapping/>
  </p:clrMapOvr>
  <p:transition>
    <p:fad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Contact (Blue)">
    <p:spTree>
      <p:nvGrpSpPr>
        <p:cNvPr id="1" name=""/>
        <p:cNvGrpSpPr/>
        <p:nvPr/>
      </p:nvGrpSpPr>
      <p:grpSpPr>
        <a:xfrm>
          <a:off x="0" y="0"/>
          <a:ext cx="0" cy="0"/>
          <a:chOff x="0" y="0"/>
          <a:chExt cx="0" cy="0"/>
        </a:xfrm>
      </p:grpSpPr>
      <p:sp>
        <p:nvSpPr>
          <p:cNvPr id="19" name="Rectangle 18"/>
          <p:cNvSpPr/>
          <p:nvPr userDrawn="1"/>
        </p:nvSpPr>
        <p:spPr>
          <a:xfrm>
            <a:off x="1" y="1"/>
            <a:ext cx="12191999"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9" name="Rectangle 8"/>
          <p:cNvSpPr/>
          <p:nvPr userDrawn="1"/>
        </p:nvSpPr>
        <p:spPr>
          <a:xfrm>
            <a:off x="12801600" y="0"/>
            <a:ext cx="3048000" cy="64008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Contact (Blue)</a:t>
            </a:r>
          </a:p>
        </p:txBody>
      </p:sp>
      <p:sp>
        <p:nvSpPr>
          <p:cNvPr id="20" name="Text Placeholder 3"/>
          <p:cNvSpPr>
            <a:spLocks noGrp="1"/>
          </p:cNvSpPr>
          <p:nvPr>
            <p:ph type="body" sz="quarter" idx="10" hasCustomPrompt="1"/>
          </p:nvPr>
        </p:nvSpPr>
        <p:spPr>
          <a:xfrm>
            <a:off x="6101611" y="480179"/>
            <a:ext cx="5485781" cy="1390926"/>
          </a:xfrm>
        </p:spPr>
        <p:txBody>
          <a:bodyPr anchor="ctr"/>
          <a:lstStyle>
            <a:lvl1pPr algn="ctr">
              <a:defRPr sz="2000" baseline="0">
                <a:solidFill>
                  <a:schemeClr val="bg1"/>
                </a:solidFill>
              </a:defRPr>
            </a:lvl1pPr>
          </a:lstStyle>
          <a:p>
            <a:pPr lvl="0"/>
            <a:r>
              <a:rPr lang="en-US"/>
              <a:t>Click to add text</a:t>
            </a:r>
          </a:p>
        </p:txBody>
      </p:sp>
      <p:sp>
        <p:nvSpPr>
          <p:cNvPr id="21" name="Text Placeholder 3"/>
          <p:cNvSpPr>
            <a:spLocks noGrp="1"/>
          </p:cNvSpPr>
          <p:nvPr>
            <p:ph type="body" sz="quarter" idx="11" hasCustomPrompt="1"/>
          </p:nvPr>
        </p:nvSpPr>
        <p:spPr>
          <a:xfrm>
            <a:off x="6096285" y="1988717"/>
            <a:ext cx="5491107" cy="1390926"/>
          </a:xfrm>
        </p:spPr>
        <p:txBody>
          <a:bodyPr anchor="ctr"/>
          <a:lstStyle>
            <a:lvl1pPr algn="ctr">
              <a:defRPr sz="2000">
                <a:solidFill>
                  <a:schemeClr val="bg1"/>
                </a:solidFill>
              </a:defRPr>
            </a:lvl1pPr>
          </a:lstStyle>
          <a:p>
            <a:pPr lvl="0"/>
            <a:r>
              <a:rPr lang="en-US"/>
              <a:t>Click to add text</a:t>
            </a:r>
          </a:p>
        </p:txBody>
      </p:sp>
      <p:sp>
        <p:nvSpPr>
          <p:cNvPr id="22" name="Text Placeholder 3"/>
          <p:cNvSpPr>
            <a:spLocks noGrp="1"/>
          </p:cNvSpPr>
          <p:nvPr>
            <p:ph type="body" sz="quarter" idx="12" hasCustomPrompt="1"/>
          </p:nvPr>
        </p:nvSpPr>
        <p:spPr>
          <a:xfrm>
            <a:off x="6096285" y="3497255"/>
            <a:ext cx="5491107" cy="1390926"/>
          </a:xfrm>
        </p:spPr>
        <p:txBody>
          <a:bodyPr anchor="ctr"/>
          <a:lstStyle>
            <a:lvl1pPr algn="ctr">
              <a:defRPr sz="2000">
                <a:solidFill>
                  <a:schemeClr val="bg1"/>
                </a:solidFill>
              </a:defRPr>
            </a:lvl1pPr>
          </a:lstStyle>
          <a:p>
            <a:pPr lvl="0"/>
            <a:r>
              <a:rPr lang="en-US"/>
              <a:t>Click to add text</a:t>
            </a:r>
          </a:p>
        </p:txBody>
      </p:sp>
      <p:sp>
        <p:nvSpPr>
          <p:cNvPr id="25" name="Text Placeholder 3"/>
          <p:cNvSpPr>
            <a:spLocks noGrp="1"/>
          </p:cNvSpPr>
          <p:nvPr>
            <p:ph type="body" sz="quarter" idx="13" hasCustomPrompt="1"/>
          </p:nvPr>
        </p:nvSpPr>
        <p:spPr>
          <a:xfrm>
            <a:off x="6096285" y="5005793"/>
            <a:ext cx="5491107" cy="1390926"/>
          </a:xfrm>
        </p:spPr>
        <p:txBody>
          <a:bodyPr anchor="ctr"/>
          <a:lstStyle>
            <a:lvl1pPr algn="ctr">
              <a:defRPr sz="2000">
                <a:solidFill>
                  <a:schemeClr val="bg1"/>
                </a:solidFill>
              </a:defRPr>
            </a:lvl1pPr>
          </a:lstStyle>
          <a:p>
            <a:pPr lvl="0"/>
            <a:r>
              <a:rPr lang="en-US"/>
              <a:t>Click to add text</a:t>
            </a:r>
          </a:p>
        </p:txBody>
      </p:sp>
      <p:cxnSp>
        <p:nvCxnSpPr>
          <p:cNvPr id="28" name="Straight Connector 27"/>
          <p:cNvCxnSpPr/>
          <p:nvPr userDrawn="1"/>
        </p:nvCxnSpPr>
        <p:spPr>
          <a:xfrm>
            <a:off x="6100992" y="1929911"/>
            <a:ext cx="5486400" cy="0"/>
          </a:xfrm>
          <a:prstGeom prst="line">
            <a:avLst/>
          </a:prstGeom>
          <a:ln w="12700" cap="rnd">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userDrawn="1"/>
        </p:nvCxnSpPr>
        <p:spPr>
          <a:xfrm>
            <a:off x="6100992" y="3438449"/>
            <a:ext cx="5486400" cy="0"/>
          </a:xfrm>
          <a:prstGeom prst="line">
            <a:avLst/>
          </a:prstGeom>
          <a:ln w="12700" cap="rnd">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userDrawn="1"/>
        </p:nvCxnSpPr>
        <p:spPr>
          <a:xfrm>
            <a:off x="6100992" y="4946987"/>
            <a:ext cx="5486400" cy="0"/>
          </a:xfrm>
          <a:prstGeom prst="line">
            <a:avLst/>
          </a:prstGeom>
          <a:ln w="12700" cap="rnd">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8" name="TextBox 17"/>
          <p:cNvSpPr txBox="1"/>
          <p:nvPr userDrawn="1"/>
        </p:nvSpPr>
        <p:spPr>
          <a:xfrm>
            <a:off x="1906670" y="4212403"/>
            <a:ext cx="2282676" cy="443198"/>
          </a:xfrm>
          <a:prstGeom prst="rect">
            <a:avLst/>
          </a:prstGeom>
          <a:noFill/>
        </p:spPr>
        <p:txBody>
          <a:bodyPr wrap="none" lIns="0" tIns="0" rIns="0" bIns="0" rtlCol="0" anchor="b">
            <a:spAutoFit/>
          </a:bodyPr>
          <a:lstStyle/>
          <a:p>
            <a:pPr algn="ctr">
              <a:lnSpc>
                <a:spcPct val="80000"/>
              </a:lnSpc>
            </a:pPr>
            <a:r>
              <a:rPr lang="en-US" sz="3600" i="1">
                <a:solidFill>
                  <a:schemeClr val="bg1"/>
                </a:solidFill>
                <a:latin typeface="Times New Roman" charset="0"/>
                <a:ea typeface="Times New Roman" charset="0"/>
                <a:cs typeface="Times New Roman" charset="0"/>
              </a:rPr>
              <a:t>Get in touch</a:t>
            </a:r>
          </a:p>
        </p:txBody>
      </p:sp>
      <p:grpSp>
        <p:nvGrpSpPr>
          <p:cNvPr id="23" name="Group 22"/>
          <p:cNvGrpSpPr/>
          <p:nvPr userDrawn="1"/>
        </p:nvGrpSpPr>
        <p:grpSpPr>
          <a:xfrm>
            <a:off x="2269069" y="2202399"/>
            <a:ext cx="1557864" cy="1707904"/>
            <a:chOff x="2911475" y="1220788"/>
            <a:chExt cx="3486150" cy="5095875"/>
          </a:xfrm>
          <a:solidFill>
            <a:schemeClr val="bg1"/>
          </a:solidFill>
        </p:grpSpPr>
        <p:sp>
          <p:nvSpPr>
            <p:cNvPr id="24" name="Freeform 1"/>
            <p:cNvSpPr>
              <a:spLocks noChangeArrowheads="1"/>
            </p:cNvSpPr>
            <p:nvPr/>
          </p:nvSpPr>
          <p:spPr bwMode="auto">
            <a:xfrm>
              <a:off x="4181475" y="1220788"/>
              <a:ext cx="2216150" cy="4083050"/>
            </a:xfrm>
            <a:custGeom>
              <a:avLst/>
              <a:gdLst>
                <a:gd name="T0" fmla="*/ 500 w 6157"/>
                <a:gd name="T1" fmla="*/ 9655 h 11344"/>
                <a:gd name="T2" fmla="*/ 500 w 6157"/>
                <a:gd name="T3" fmla="*/ 9655 h 11344"/>
                <a:gd name="T4" fmla="*/ 2406 w 6157"/>
                <a:gd name="T5" fmla="*/ 11343 h 11344"/>
                <a:gd name="T6" fmla="*/ 2562 w 6157"/>
                <a:gd name="T7" fmla="*/ 10343 h 11344"/>
                <a:gd name="T8" fmla="*/ 1063 w 6157"/>
                <a:gd name="T9" fmla="*/ 9093 h 11344"/>
                <a:gd name="T10" fmla="*/ 6156 w 6157"/>
                <a:gd name="T11" fmla="*/ 0 h 11344"/>
                <a:gd name="T12" fmla="*/ 500 w 6157"/>
                <a:gd name="T13" fmla="*/ 9655 h 11344"/>
              </a:gdLst>
              <a:ahLst/>
              <a:cxnLst>
                <a:cxn ang="0">
                  <a:pos x="T0" y="T1"/>
                </a:cxn>
                <a:cxn ang="0">
                  <a:pos x="T2" y="T3"/>
                </a:cxn>
                <a:cxn ang="0">
                  <a:pos x="T4" y="T5"/>
                </a:cxn>
                <a:cxn ang="0">
                  <a:pos x="T6" y="T7"/>
                </a:cxn>
                <a:cxn ang="0">
                  <a:pos x="T8" y="T9"/>
                </a:cxn>
                <a:cxn ang="0">
                  <a:pos x="T10" y="T11"/>
                </a:cxn>
                <a:cxn ang="0">
                  <a:pos x="T12" y="T13"/>
                </a:cxn>
              </a:cxnLst>
              <a:rect l="0" t="0" r="r" b="b"/>
              <a:pathLst>
                <a:path w="6157" h="11344">
                  <a:moveTo>
                    <a:pt x="500" y="9655"/>
                  </a:moveTo>
                  <a:lnTo>
                    <a:pt x="500" y="9655"/>
                  </a:lnTo>
                  <a:cubicBezTo>
                    <a:pt x="782" y="10562"/>
                    <a:pt x="1563" y="11062"/>
                    <a:pt x="2406" y="11343"/>
                  </a:cubicBezTo>
                  <a:cubicBezTo>
                    <a:pt x="2562" y="10343"/>
                    <a:pt x="2562" y="10343"/>
                    <a:pt x="2562" y="10343"/>
                  </a:cubicBezTo>
                  <a:cubicBezTo>
                    <a:pt x="1938" y="10093"/>
                    <a:pt x="1375" y="9718"/>
                    <a:pt x="1063" y="9093"/>
                  </a:cubicBezTo>
                  <a:cubicBezTo>
                    <a:pt x="438" y="7718"/>
                    <a:pt x="1188" y="5125"/>
                    <a:pt x="6156" y="0"/>
                  </a:cubicBezTo>
                  <a:cubicBezTo>
                    <a:pt x="1063" y="5125"/>
                    <a:pt x="0" y="8030"/>
                    <a:pt x="500" y="9655"/>
                  </a:cubicBez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800">
                <a:solidFill>
                  <a:schemeClr val="bg1"/>
                </a:solidFill>
              </a:endParaRPr>
            </a:p>
          </p:txBody>
        </p:sp>
        <p:sp>
          <p:nvSpPr>
            <p:cNvPr id="26" name="Freeform 2"/>
            <p:cNvSpPr>
              <a:spLocks noChangeArrowheads="1"/>
            </p:cNvSpPr>
            <p:nvPr/>
          </p:nvSpPr>
          <p:spPr bwMode="auto">
            <a:xfrm>
              <a:off x="3800475" y="1265238"/>
              <a:ext cx="2541588" cy="4578350"/>
            </a:xfrm>
            <a:custGeom>
              <a:avLst/>
              <a:gdLst>
                <a:gd name="T0" fmla="*/ 3406 w 7062"/>
                <a:gd name="T1" fmla="*/ 11562 h 12719"/>
                <a:gd name="T2" fmla="*/ 3406 w 7062"/>
                <a:gd name="T3" fmla="*/ 11562 h 12719"/>
                <a:gd name="T4" fmla="*/ 1344 w 7062"/>
                <a:gd name="T5" fmla="*/ 9780 h 12719"/>
                <a:gd name="T6" fmla="*/ 7061 w 7062"/>
                <a:gd name="T7" fmla="*/ 0 h 12719"/>
                <a:gd name="T8" fmla="*/ 750 w 7062"/>
                <a:gd name="T9" fmla="*/ 10968 h 12719"/>
                <a:gd name="T10" fmla="*/ 3219 w 7062"/>
                <a:gd name="T11" fmla="*/ 12718 h 12719"/>
                <a:gd name="T12" fmla="*/ 3406 w 7062"/>
                <a:gd name="T13" fmla="*/ 11562 h 12719"/>
              </a:gdLst>
              <a:ahLst/>
              <a:cxnLst>
                <a:cxn ang="0">
                  <a:pos x="T0" y="T1"/>
                </a:cxn>
                <a:cxn ang="0">
                  <a:pos x="T2" y="T3"/>
                </a:cxn>
                <a:cxn ang="0">
                  <a:pos x="T4" y="T5"/>
                </a:cxn>
                <a:cxn ang="0">
                  <a:pos x="T6" y="T7"/>
                </a:cxn>
                <a:cxn ang="0">
                  <a:pos x="T8" y="T9"/>
                </a:cxn>
                <a:cxn ang="0">
                  <a:pos x="T10" y="T11"/>
                </a:cxn>
                <a:cxn ang="0">
                  <a:pos x="T12" y="T13"/>
                </a:cxn>
              </a:cxnLst>
              <a:rect l="0" t="0" r="r" b="b"/>
              <a:pathLst>
                <a:path w="7062" h="12719">
                  <a:moveTo>
                    <a:pt x="3406" y="11562"/>
                  </a:moveTo>
                  <a:lnTo>
                    <a:pt x="3406" y="11562"/>
                  </a:lnTo>
                  <a:cubicBezTo>
                    <a:pt x="2500" y="11280"/>
                    <a:pt x="1656" y="10749"/>
                    <a:pt x="1344" y="9780"/>
                  </a:cubicBezTo>
                  <a:cubicBezTo>
                    <a:pt x="781" y="8155"/>
                    <a:pt x="1844" y="5219"/>
                    <a:pt x="7061" y="0"/>
                  </a:cubicBezTo>
                  <a:cubicBezTo>
                    <a:pt x="969" y="6000"/>
                    <a:pt x="0" y="9218"/>
                    <a:pt x="750" y="10968"/>
                  </a:cubicBezTo>
                  <a:cubicBezTo>
                    <a:pt x="1219" y="11968"/>
                    <a:pt x="2250" y="12468"/>
                    <a:pt x="3219" y="12718"/>
                  </a:cubicBezTo>
                  <a:lnTo>
                    <a:pt x="3406" y="11562"/>
                  </a:ln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800">
                <a:solidFill>
                  <a:schemeClr val="bg1"/>
                </a:solidFill>
              </a:endParaRPr>
            </a:p>
          </p:txBody>
        </p:sp>
        <p:sp>
          <p:nvSpPr>
            <p:cNvPr id="27" name="Freeform 3"/>
            <p:cNvSpPr>
              <a:spLocks noChangeArrowheads="1"/>
            </p:cNvSpPr>
            <p:nvPr/>
          </p:nvSpPr>
          <p:spPr bwMode="auto">
            <a:xfrm>
              <a:off x="2911475" y="1298575"/>
              <a:ext cx="3397250" cy="5018088"/>
            </a:xfrm>
            <a:custGeom>
              <a:avLst/>
              <a:gdLst>
                <a:gd name="T0" fmla="*/ 3156 w 9438"/>
                <a:gd name="T1" fmla="*/ 11405 h 13937"/>
                <a:gd name="T2" fmla="*/ 3156 w 9438"/>
                <a:gd name="T3" fmla="*/ 11405 h 13937"/>
                <a:gd name="T4" fmla="*/ 9437 w 9438"/>
                <a:gd name="T5" fmla="*/ 0 h 13937"/>
                <a:gd name="T6" fmla="*/ 3938 w 9438"/>
                <a:gd name="T7" fmla="*/ 13468 h 13937"/>
                <a:gd name="T8" fmla="*/ 5469 w 9438"/>
                <a:gd name="T9" fmla="*/ 13936 h 13937"/>
                <a:gd name="T10" fmla="*/ 5594 w 9438"/>
                <a:gd name="T11" fmla="*/ 13030 h 13937"/>
                <a:gd name="T12" fmla="*/ 3156 w 9438"/>
                <a:gd name="T13" fmla="*/ 11405 h 13937"/>
              </a:gdLst>
              <a:ahLst/>
              <a:cxnLst>
                <a:cxn ang="0">
                  <a:pos x="T0" y="T1"/>
                </a:cxn>
                <a:cxn ang="0">
                  <a:pos x="T2" y="T3"/>
                </a:cxn>
                <a:cxn ang="0">
                  <a:pos x="T4" y="T5"/>
                </a:cxn>
                <a:cxn ang="0">
                  <a:pos x="T6" y="T7"/>
                </a:cxn>
                <a:cxn ang="0">
                  <a:pos x="T8" y="T9"/>
                </a:cxn>
                <a:cxn ang="0">
                  <a:pos x="T10" y="T11"/>
                </a:cxn>
                <a:cxn ang="0">
                  <a:pos x="T12" y="T13"/>
                </a:cxn>
              </a:cxnLst>
              <a:rect l="0" t="0" r="r" b="b"/>
              <a:pathLst>
                <a:path w="9438" h="13937">
                  <a:moveTo>
                    <a:pt x="3156" y="11405"/>
                  </a:moveTo>
                  <a:lnTo>
                    <a:pt x="3156" y="11405"/>
                  </a:lnTo>
                  <a:cubicBezTo>
                    <a:pt x="2188" y="9718"/>
                    <a:pt x="2938" y="6406"/>
                    <a:pt x="9437" y="0"/>
                  </a:cubicBezTo>
                  <a:cubicBezTo>
                    <a:pt x="0" y="9186"/>
                    <a:pt x="1594" y="12374"/>
                    <a:pt x="3938" y="13468"/>
                  </a:cubicBezTo>
                  <a:cubicBezTo>
                    <a:pt x="4438" y="13718"/>
                    <a:pt x="4969" y="13843"/>
                    <a:pt x="5469" y="13936"/>
                  </a:cubicBezTo>
                  <a:cubicBezTo>
                    <a:pt x="5594" y="13030"/>
                    <a:pt x="5594" y="13030"/>
                    <a:pt x="5594" y="13030"/>
                  </a:cubicBezTo>
                  <a:cubicBezTo>
                    <a:pt x="4719" y="12811"/>
                    <a:pt x="3656" y="12343"/>
                    <a:pt x="3156" y="11405"/>
                  </a:cubicBez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800">
                <a:solidFill>
                  <a:schemeClr val="bg1"/>
                </a:solidFill>
              </a:endParaRPr>
            </a:p>
          </p:txBody>
        </p:sp>
      </p:grpSp>
    </p:spTree>
  </p:cSld>
  <p:clrMapOvr>
    <a:masterClrMapping/>
  </p:clrMapOvr>
  <p:transition>
    <p:fade/>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blank" preserve="1">
  <p:cSld name="Questions (Blue)">
    <p:spTree>
      <p:nvGrpSpPr>
        <p:cNvPr id="1" name=""/>
        <p:cNvGrpSpPr/>
        <p:nvPr/>
      </p:nvGrpSpPr>
      <p:grpSpPr>
        <a:xfrm>
          <a:off x="0" y="0"/>
          <a:ext cx="0" cy="0"/>
          <a:chOff x="0" y="0"/>
          <a:chExt cx="0" cy="0"/>
        </a:xfrm>
      </p:grpSpPr>
      <p:sp>
        <p:nvSpPr>
          <p:cNvPr id="14" name="Rectangle 13"/>
          <p:cNvSpPr/>
          <p:nvPr userDrawn="1"/>
        </p:nvSpPr>
        <p:spPr>
          <a:xfrm>
            <a:off x="1" y="1"/>
            <a:ext cx="12191999"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9" name="Rectangle 8"/>
          <p:cNvSpPr/>
          <p:nvPr userDrawn="1"/>
        </p:nvSpPr>
        <p:spPr>
          <a:xfrm>
            <a:off x="12801600" y="0"/>
            <a:ext cx="3048000" cy="64008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Questions (Blue)</a:t>
            </a:r>
          </a:p>
        </p:txBody>
      </p:sp>
      <p:sp>
        <p:nvSpPr>
          <p:cNvPr id="15" name="TextBox 14"/>
          <p:cNvSpPr txBox="1"/>
          <p:nvPr userDrawn="1"/>
        </p:nvSpPr>
        <p:spPr>
          <a:xfrm>
            <a:off x="5172673" y="4212403"/>
            <a:ext cx="1846659" cy="443198"/>
          </a:xfrm>
          <a:prstGeom prst="rect">
            <a:avLst/>
          </a:prstGeom>
          <a:noFill/>
        </p:spPr>
        <p:txBody>
          <a:bodyPr wrap="none" lIns="0" tIns="0" rIns="0" bIns="0" rtlCol="0" anchor="b">
            <a:spAutoFit/>
          </a:bodyPr>
          <a:lstStyle/>
          <a:p>
            <a:pPr algn="ctr">
              <a:lnSpc>
                <a:spcPct val="80000"/>
              </a:lnSpc>
            </a:pPr>
            <a:r>
              <a:rPr lang="en-US" sz="3600" i="1">
                <a:solidFill>
                  <a:schemeClr val="bg1"/>
                </a:solidFill>
                <a:latin typeface="Times New Roman" charset="0"/>
                <a:ea typeface="Times New Roman" charset="0"/>
                <a:cs typeface="Times New Roman" charset="0"/>
              </a:rPr>
              <a:t>Questions</a:t>
            </a:r>
          </a:p>
        </p:txBody>
      </p:sp>
      <p:grpSp>
        <p:nvGrpSpPr>
          <p:cNvPr id="16" name="Group 15"/>
          <p:cNvGrpSpPr/>
          <p:nvPr userDrawn="1"/>
        </p:nvGrpSpPr>
        <p:grpSpPr>
          <a:xfrm>
            <a:off x="5317061" y="2202399"/>
            <a:ext cx="1557864" cy="1707904"/>
            <a:chOff x="2911475" y="1220788"/>
            <a:chExt cx="3486150" cy="5095875"/>
          </a:xfrm>
          <a:solidFill>
            <a:schemeClr val="bg1"/>
          </a:solidFill>
        </p:grpSpPr>
        <p:sp>
          <p:nvSpPr>
            <p:cNvPr id="17" name="Freeform 1"/>
            <p:cNvSpPr>
              <a:spLocks noChangeArrowheads="1"/>
            </p:cNvSpPr>
            <p:nvPr/>
          </p:nvSpPr>
          <p:spPr bwMode="auto">
            <a:xfrm>
              <a:off x="4181475" y="1220788"/>
              <a:ext cx="2216150" cy="4083050"/>
            </a:xfrm>
            <a:custGeom>
              <a:avLst/>
              <a:gdLst>
                <a:gd name="T0" fmla="*/ 500 w 6157"/>
                <a:gd name="T1" fmla="*/ 9655 h 11344"/>
                <a:gd name="T2" fmla="*/ 500 w 6157"/>
                <a:gd name="T3" fmla="*/ 9655 h 11344"/>
                <a:gd name="T4" fmla="*/ 2406 w 6157"/>
                <a:gd name="T5" fmla="*/ 11343 h 11344"/>
                <a:gd name="T6" fmla="*/ 2562 w 6157"/>
                <a:gd name="T7" fmla="*/ 10343 h 11344"/>
                <a:gd name="T8" fmla="*/ 1063 w 6157"/>
                <a:gd name="T9" fmla="*/ 9093 h 11344"/>
                <a:gd name="T10" fmla="*/ 6156 w 6157"/>
                <a:gd name="T11" fmla="*/ 0 h 11344"/>
                <a:gd name="T12" fmla="*/ 500 w 6157"/>
                <a:gd name="T13" fmla="*/ 9655 h 11344"/>
              </a:gdLst>
              <a:ahLst/>
              <a:cxnLst>
                <a:cxn ang="0">
                  <a:pos x="T0" y="T1"/>
                </a:cxn>
                <a:cxn ang="0">
                  <a:pos x="T2" y="T3"/>
                </a:cxn>
                <a:cxn ang="0">
                  <a:pos x="T4" y="T5"/>
                </a:cxn>
                <a:cxn ang="0">
                  <a:pos x="T6" y="T7"/>
                </a:cxn>
                <a:cxn ang="0">
                  <a:pos x="T8" y="T9"/>
                </a:cxn>
                <a:cxn ang="0">
                  <a:pos x="T10" y="T11"/>
                </a:cxn>
                <a:cxn ang="0">
                  <a:pos x="T12" y="T13"/>
                </a:cxn>
              </a:cxnLst>
              <a:rect l="0" t="0" r="r" b="b"/>
              <a:pathLst>
                <a:path w="6157" h="11344">
                  <a:moveTo>
                    <a:pt x="500" y="9655"/>
                  </a:moveTo>
                  <a:lnTo>
                    <a:pt x="500" y="9655"/>
                  </a:lnTo>
                  <a:cubicBezTo>
                    <a:pt x="782" y="10562"/>
                    <a:pt x="1563" y="11062"/>
                    <a:pt x="2406" y="11343"/>
                  </a:cubicBezTo>
                  <a:cubicBezTo>
                    <a:pt x="2562" y="10343"/>
                    <a:pt x="2562" y="10343"/>
                    <a:pt x="2562" y="10343"/>
                  </a:cubicBezTo>
                  <a:cubicBezTo>
                    <a:pt x="1938" y="10093"/>
                    <a:pt x="1375" y="9718"/>
                    <a:pt x="1063" y="9093"/>
                  </a:cubicBezTo>
                  <a:cubicBezTo>
                    <a:pt x="438" y="7718"/>
                    <a:pt x="1188" y="5125"/>
                    <a:pt x="6156" y="0"/>
                  </a:cubicBezTo>
                  <a:cubicBezTo>
                    <a:pt x="1063" y="5125"/>
                    <a:pt x="0" y="8030"/>
                    <a:pt x="500" y="9655"/>
                  </a:cubicBez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800">
                <a:solidFill>
                  <a:schemeClr val="bg1"/>
                </a:solidFill>
              </a:endParaRPr>
            </a:p>
          </p:txBody>
        </p:sp>
        <p:sp>
          <p:nvSpPr>
            <p:cNvPr id="18" name="Freeform 2"/>
            <p:cNvSpPr>
              <a:spLocks noChangeArrowheads="1"/>
            </p:cNvSpPr>
            <p:nvPr/>
          </p:nvSpPr>
          <p:spPr bwMode="auto">
            <a:xfrm>
              <a:off x="3800475" y="1265238"/>
              <a:ext cx="2541588" cy="4578350"/>
            </a:xfrm>
            <a:custGeom>
              <a:avLst/>
              <a:gdLst>
                <a:gd name="T0" fmla="*/ 3406 w 7062"/>
                <a:gd name="T1" fmla="*/ 11562 h 12719"/>
                <a:gd name="T2" fmla="*/ 3406 w 7062"/>
                <a:gd name="T3" fmla="*/ 11562 h 12719"/>
                <a:gd name="T4" fmla="*/ 1344 w 7062"/>
                <a:gd name="T5" fmla="*/ 9780 h 12719"/>
                <a:gd name="T6" fmla="*/ 7061 w 7062"/>
                <a:gd name="T7" fmla="*/ 0 h 12719"/>
                <a:gd name="T8" fmla="*/ 750 w 7062"/>
                <a:gd name="T9" fmla="*/ 10968 h 12719"/>
                <a:gd name="T10" fmla="*/ 3219 w 7062"/>
                <a:gd name="T11" fmla="*/ 12718 h 12719"/>
                <a:gd name="T12" fmla="*/ 3406 w 7062"/>
                <a:gd name="T13" fmla="*/ 11562 h 12719"/>
              </a:gdLst>
              <a:ahLst/>
              <a:cxnLst>
                <a:cxn ang="0">
                  <a:pos x="T0" y="T1"/>
                </a:cxn>
                <a:cxn ang="0">
                  <a:pos x="T2" y="T3"/>
                </a:cxn>
                <a:cxn ang="0">
                  <a:pos x="T4" y="T5"/>
                </a:cxn>
                <a:cxn ang="0">
                  <a:pos x="T6" y="T7"/>
                </a:cxn>
                <a:cxn ang="0">
                  <a:pos x="T8" y="T9"/>
                </a:cxn>
                <a:cxn ang="0">
                  <a:pos x="T10" y="T11"/>
                </a:cxn>
                <a:cxn ang="0">
                  <a:pos x="T12" y="T13"/>
                </a:cxn>
              </a:cxnLst>
              <a:rect l="0" t="0" r="r" b="b"/>
              <a:pathLst>
                <a:path w="7062" h="12719">
                  <a:moveTo>
                    <a:pt x="3406" y="11562"/>
                  </a:moveTo>
                  <a:lnTo>
                    <a:pt x="3406" y="11562"/>
                  </a:lnTo>
                  <a:cubicBezTo>
                    <a:pt x="2500" y="11280"/>
                    <a:pt x="1656" y="10749"/>
                    <a:pt x="1344" y="9780"/>
                  </a:cubicBezTo>
                  <a:cubicBezTo>
                    <a:pt x="781" y="8155"/>
                    <a:pt x="1844" y="5219"/>
                    <a:pt x="7061" y="0"/>
                  </a:cubicBezTo>
                  <a:cubicBezTo>
                    <a:pt x="969" y="6000"/>
                    <a:pt x="0" y="9218"/>
                    <a:pt x="750" y="10968"/>
                  </a:cubicBezTo>
                  <a:cubicBezTo>
                    <a:pt x="1219" y="11968"/>
                    <a:pt x="2250" y="12468"/>
                    <a:pt x="3219" y="12718"/>
                  </a:cubicBezTo>
                  <a:lnTo>
                    <a:pt x="3406" y="11562"/>
                  </a:ln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800">
                <a:solidFill>
                  <a:schemeClr val="bg1"/>
                </a:solidFill>
              </a:endParaRPr>
            </a:p>
          </p:txBody>
        </p:sp>
        <p:sp>
          <p:nvSpPr>
            <p:cNvPr id="19" name="Freeform 3"/>
            <p:cNvSpPr>
              <a:spLocks noChangeArrowheads="1"/>
            </p:cNvSpPr>
            <p:nvPr/>
          </p:nvSpPr>
          <p:spPr bwMode="auto">
            <a:xfrm>
              <a:off x="2911475" y="1298575"/>
              <a:ext cx="3397250" cy="5018088"/>
            </a:xfrm>
            <a:custGeom>
              <a:avLst/>
              <a:gdLst>
                <a:gd name="T0" fmla="*/ 3156 w 9438"/>
                <a:gd name="T1" fmla="*/ 11405 h 13937"/>
                <a:gd name="T2" fmla="*/ 3156 w 9438"/>
                <a:gd name="T3" fmla="*/ 11405 h 13937"/>
                <a:gd name="T4" fmla="*/ 9437 w 9438"/>
                <a:gd name="T5" fmla="*/ 0 h 13937"/>
                <a:gd name="T6" fmla="*/ 3938 w 9438"/>
                <a:gd name="T7" fmla="*/ 13468 h 13937"/>
                <a:gd name="T8" fmla="*/ 5469 w 9438"/>
                <a:gd name="T9" fmla="*/ 13936 h 13937"/>
                <a:gd name="T10" fmla="*/ 5594 w 9438"/>
                <a:gd name="T11" fmla="*/ 13030 h 13937"/>
                <a:gd name="T12" fmla="*/ 3156 w 9438"/>
                <a:gd name="T13" fmla="*/ 11405 h 13937"/>
              </a:gdLst>
              <a:ahLst/>
              <a:cxnLst>
                <a:cxn ang="0">
                  <a:pos x="T0" y="T1"/>
                </a:cxn>
                <a:cxn ang="0">
                  <a:pos x="T2" y="T3"/>
                </a:cxn>
                <a:cxn ang="0">
                  <a:pos x="T4" y="T5"/>
                </a:cxn>
                <a:cxn ang="0">
                  <a:pos x="T6" y="T7"/>
                </a:cxn>
                <a:cxn ang="0">
                  <a:pos x="T8" y="T9"/>
                </a:cxn>
                <a:cxn ang="0">
                  <a:pos x="T10" y="T11"/>
                </a:cxn>
                <a:cxn ang="0">
                  <a:pos x="T12" y="T13"/>
                </a:cxn>
              </a:cxnLst>
              <a:rect l="0" t="0" r="r" b="b"/>
              <a:pathLst>
                <a:path w="9438" h="13937">
                  <a:moveTo>
                    <a:pt x="3156" y="11405"/>
                  </a:moveTo>
                  <a:lnTo>
                    <a:pt x="3156" y="11405"/>
                  </a:lnTo>
                  <a:cubicBezTo>
                    <a:pt x="2188" y="9718"/>
                    <a:pt x="2938" y="6406"/>
                    <a:pt x="9437" y="0"/>
                  </a:cubicBezTo>
                  <a:cubicBezTo>
                    <a:pt x="0" y="9186"/>
                    <a:pt x="1594" y="12374"/>
                    <a:pt x="3938" y="13468"/>
                  </a:cubicBezTo>
                  <a:cubicBezTo>
                    <a:pt x="4438" y="13718"/>
                    <a:pt x="4969" y="13843"/>
                    <a:pt x="5469" y="13936"/>
                  </a:cubicBezTo>
                  <a:cubicBezTo>
                    <a:pt x="5594" y="13030"/>
                    <a:pt x="5594" y="13030"/>
                    <a:pt x="5594" y="13030"/>
                  </a:cubicBezTo>
                  <a:cubicBezTo>
                    <a:pt x="4719" y="12811"/>
                    <a:pt x="3656" y="12343"/>
                    <a:pt x="3156" y="11405"/>
                  </a:cubicBez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800">
                <a:solidFill>
                  <a:schemeClr val="bg1"/>
                </a:solidFill>
              </a:endParaRPr>
            </a:p>
          </p:txBody>
        </p:sp>
      </p:grpSp>
    </p:spTree>
  </p:cSld>
  <p:clrMapOvr>
    <a:masterClrMapping/>
  </p:clrMapOvr>
  <p:transition>
    <p:fade/>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Thank You">
    <p:spTree>
      <p:nvGrpSpPr>
        <p:cNvPr id="1" name=""/>
        <p:cNvGrpSpPr/>
        <p:nvPr/>
      </p:nvGrpSpPr>
      <p:grpSpPr>
        <a:xfrm>
          <a:off x="0" y="0"/>
          <a:ext cx="0" cy="0"/>
          <a:chOff x="0" y="0"/>
          <a:chExt cx="0" cy="0"/>
        </a:xfrm>
      </p:grpSpPr>
      <p:sp>
        <p:nvSpPr>
          <p:cNvPr id="7" name="Rectangle 6"/>
          <p:cNvSpPr/>
          <p:nvPr userDrawn="1"/>
        </p:nvSpPr>
        <p:spPr>
          <a:xfrm>
            <a:off x="10029952" y="6035040"/>
            <a:ext cx="2162048" cy="82296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6" name="Rectangle 15"/>
          <p:cNvSpPr/>
          <p:nvPr userDrawn="1"/>
        </p:nvSpPr>
        <p:spPr>
          <a:xfrm>
            <a:off x="0" y="6035040"/>
            <a:ext cx="2162048" cy="82296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9" name="Rectangle 8"/>
          <p:cNvSpPr/>
          <p:nvPr userDrawn="1"/>
        </p:nvSpPr>
        <p:spPr>
          <a:xfrm>
            <a:off x="12801600" y="0"/>
            <a:ext cx="3048000" cy="64008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Thank You</a:t>
            </a:r>
          </a:p>
        </p:txBody>
      </p:sp>
      <p:sp>
        <p:nvSpPr>
          <p:cNvPr id="2" name="Rectangle 1"/>
          <p:cNvSpPr/>
          <p:nvPr userDrawn="1"/>
        </p:nvSpPr>
        <p:spPr>
          <a:xfrm>
            <a:off x="1326149" y="6035040"/>
            <a:ext cx="9539705" cy="82296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73808" y="1815081"/>
            <a:ext cx="7644384" cy="3227841"/>
          </a:xfrm>
          <a:prstGeom prst="rect">
            <a:avLst/>
          </a:prstGeom>
        </p:spPr>
      </p:pic>
      <p:sp>
        <p:nvSpPr>
          <p:cNvPr id="6" name="TextBox 5"/>
          <p:cNvSpPr txBox="1"/>
          <p:nvPr userDrawn="1"/>
        </p:nvSpPr>
        <p:spPr>
          <a:xfrm>
            <a:off x="5255667" y="4086157"/>
            <a:ext cx="2151230" cy="615553"/>
          </a:xfrm>
          <a:prstGeom prst="rect">
            <a:avLst/>
          </a:prstGeom>
          <a:noFill/>
        </p:spPr>
        <p:txBody>
          <a:bodyPr wrap="none" lIns="0" tIns="0" rIns="0" bIns="0" rtlCol="0" anchor="b">
            <a:spAutoFit/>
          </a:bodyPr>
          <a:lstStyle/>
          <a:p>
            <a:pPr algn="ctr"/>
            <a:r>
              <a:rPr lang="en-US" sz="4000" i="1">
                <a:solidFill>
                  <a:schemeClr val="tx2"/>
                </a:solidFill>
                <a:latin typeface="Times New Roman" charset="0"/>
                <a:ea typeface="Times New Roman" charset="0"/>
                <a:cs typeface="Times New Roman" charset="0"/>
              </a:rPr>
              <a:t>Thank you</a:t>
            </a:r>
          </a:p>
        </p:txBody>
      </p:sp>
    </p:spTree>
    <p:extLst>
      <p:ext uri="{BB962C8B-B14F-4D97-AF65-F5344CB8AC3E}">
        <p14:creationId xmlns:p14="http://schemas.microsoft.com/office/powerpoint/2010/main" val="1547196969"/>
      </p:ext>
    </p:extLst>
  </p:cSld>
  <p:clrMapOvr>
    <a:masterClrMapping/>
  </p:clrMapOvr>
  <p:transition>
    <p:fade/>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Thank You (Blue)">
    <p:spTree>
      <p:nvGrpSpPr>
        <p:cNvPr id="1" name=""/>
        <p:cNvGrpSpPr/>
        <p:nvPr/>
      </p:nvGrpSpPr>
      <p:grpSpPr>
        <a:xfrm>
          <a:off x="0" y="0"/>
          <a:ext cx="0" cy="0"/>
          <a:chOff x="0" y="0"/>
          <a:chExt cx="0" cy="0"/>
        </a:xfrm>
      </p:grpSpPr>
      <p:sp>
        <p:nvSpPr>
          <p:cNvPr id="9" name="Rectangle 8"/>
          <p:cNvSpPr/>
          <p:nvPr userDrawn="1"/>
        </p:nvSpPr>
        <p:spPr>
          <a:xfrm>
            <a:off x="0" y="0"/>
            <a:ext cx="12192000"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6" name="Rectangle 5"/>
          <p:cNvSpPr/>
          <p:nvPr userDrawn="1"/>
        </p:nvSpPr>
        <p:spPr>
          <a:xfrm>
            <a:off x="12801600" y="0"/>
            <a:ext cx="3048000" cy="64008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Thank You (Blue)</a:t>
            </a:r>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73809" y="1815081"/>
            <a:ext cx="7644383" cy="3227841"/>
          </a:xfrm>
          <a:prstGeom prst="rect">
            <a:avLst/>
          </a:prstGeom>
        </p:spPr>
      </p:pic>
      <p:sp>
        <p:nvSpPr>
          <p:cNvPr id="8" name="TextBox 7"/>
          <p:cNvSpPr txBox="1"/>
          <p:nvPr userDrawn="1"/>
        </p:nvSpPr>
        <p:spPr>
          <a:xfrm>
            <a:off x="5255667" y="4086157"/>
            <a:ext cx="2151230" cy="615553"/>
          </a:xfrm>
          <a:prstGeom prst="rect">
            <a:avLst/>
          </a:prstGeom>
          <a:noFill/>
        </p:spPr>
        <p:txBody>
          <a:bodyPr wrap="none" lIns="0" tIns="0" rIns="0" bIns="0" rtlCol="0" anchor="b">
            <a:spAutoFit/>
          </a:bodyPr>
          <a:lstStyle/>
          <a:p>
            <a:pPr algn="ctr"/>
            <a:r>
              <a:rPr lang="en-US" sz="4000" i="1">
                <a:solidFill>
                  <a:schemeClr val="bg1"/>
                </a:solidFill>
                <a:latin typeface="Times New Roman" charset="0"/>
                <a:ea typeface="Times New Roman" charset="0"/>
                <a:cs typeface="Times New Roman" charset="0"/>
              </a:rPr>
              <a:t>Thank you</a:t>
            </a:r>
          </a:p>
        </p:txBody>
      </p:sp>
    </p:spTree>
    <p:extLst>
      <p:ext uri="{BB962C8B-B14F-4D97-AF65-F5344CB8AC3E}">
        <p14:creationId xmlns:p14="http://schemas.microsoft.com/office/powerpoint/2010/main" val="1351003482"/>
      </p:ext>
    </p:extLst>
  </p:cSld>
  <p:clrMapOvr>
    <a:masterClrMapping/>
  </p:clrMapOvr>
  <p:transition>
    <p:fade/>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Thank You (Image)">
    <p:spTree>
      <p:nvGrpSpPr>
        <p:cNvPr id="1" name=""/>
        <p:cNvGrpSpPr/>
        <p:nvPr/>
      </p:nvGrpSpPr>
      <p:grpSpPr>
        <a:xfrm>
          <a:off x="0" y="0"/>
          <a:ext cx="0" cy="0"/>
          <a:chOff x="0" y="0"/>
          <a:chExt cx="0" cy="0"/>
        </a:xfrm>
      </p:grpSpPr>
      <p:pic>
        <p:nvPicPr>
          <p:cNvPr id="10" name="Picture 9" descr="iStock_83157857_LARGE.jpg"/>
          <p:cNvPicPr>
            <a:picLocks noChangeAspect="1"/>
          </p:cNvPicPr>
          <p:nvPr userDrawn="1"/>
        </p:nvPicPr>
        <p:blipFill rotWithShape="1">
          <a:blip r:embed="rId2">
            <a:extLst>
              <a:ext uri="{28A0092B-C50C-407E-A947-70E740481C1C}">
                <a14:useLocalDpi xmlns:a14="http://schemas.microsoft.com/office/drawing/2010/main" val="0"/>
              </a:ext>
            </a:extLst>
          </a:blip>
          <a:srcRect l="35682" t="24794" r="12461" b="16863"/>
          <a:stretch/>
        </p:blipFill>
        <p:spPr>
          <a:xfrm flipH="1">
            <a:off x="0" y="0"/>
            <a:ext cx="12192000" cy="6858000"/>
          </a:xfrm>
          <a:prstGeom prst="rect">
            <a:avLst/>
          </a:prstGeom>
        </p:spPr>
      </p:pic>
      <p:sp>
        <p:nvSpPr>
          <p:cNvPr id="12" name="Rectangle 11"/>
          <p:cNvSpPr/>
          <p:nvPr userDrawn="1"/>
        </p:nvSpPr>
        <p:spPr>
          <a:xfrm>
            <a:off x="0" y="0"/>
            <a:ext cx="12192000" cy="6858000"/>
          </a:xfrm>
          <a:prstGeom prst="rect">
            <a:avLst/>
          </a:prstGeom>
          <a:solidFill>
            <a:schemeClr val="bg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16" name="Picture 1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73808" y="1815081"/>
            <a:ext cx="7644384" cy="3227841"/>
          </a:xfrm>
          <a:prstGeom prst="rect">
            <a:avLst/>
          </a:prstGeom>
        </p:spPr>
      </p:pic>
      <p:sp>
        <p:nvSpPr>
          <p:cNvPr id="14" name="TextBox 13"/>
          <p:cNvSpPr txBox="1"/>
          <p:nvPr userDrawn="1"/>
        </p:nvSpPr>
        <p:spPr>
          <a:xfrm>
            <a:off x="5255667" y="4086157"/>
            <a:ext cx="2151230" cy="615553"/>
          </a:xfrm>
          <a:prstGeom prst="rect">
            <a:avLst/>
          </a:prstGeom>
          <a:noFill/>
        </p:spPr>
        <p:txBody>
          <a:bodyPr wrap="none" lIns="0" tIns="0" rIns="0" bIns="0" rtlCol="0" anchor="b">
            <a:spAutoFit/>
          </a:bodyPr>
          <a:lstStyle/>
          <a:p>
            <a:pPr algn="ctr"/>
            <a:r>
              <a:rPr lang="en-US" sz="4000" i="1">
                <a:solidFill>
                  <a:schemeClr val="tx2"/>
                </a:solidFill>
                <a:latin typeface="Times New Roman" charset="0"/>
                <a:ea typeface="Times New Roman" charset="0"/>
                <a:cs typeface="Times New Roman" charset="0"/>
              </a:rPr>
              <a:t>Thank you</a:t>
            </a:r>
          </a:p>
        </p:txBody>
      </p:sp>
      <p:sp>
        <p:nvSpPr>
          <p:cNvPr id="9" name="Rectangle 8"/>
          <p:cNvSpPr/>
          <p:nvPr userDrawn="1"/>
        </p:nvSpPr>
        <p:spPr>
          <a:xfrm>
            <a:off x="12801600" y="0"/>
            <a:ext cx="3048000" cy="248716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lIns="182880" tIns="182880" rIns="182880" rtlCol="0" anchor="t"/>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Thank You (Image)</a:t>
            </a:r>
          </a:p>
          <a:p>
            <a:pPr marL="0" marR="0" indent="0" algn="ctr" defTabSz="457200" rtl="0" eaLnBrk="1" fontAlgn="auto" latinLnBrk="0" hangingPunct="1">
              <a:lnSpc>
                <a:spcPct val="100000"/>
              </a:lnSpc>
              <a:spcBef>
                <a:spcPts val="0"/>
              </a:spcBef>
              <a:spcAft>
                <a:spcPts val="600"/>
              </a:spcAft>
              <a:buClrTx/>
              <a:buSzTx/>
              <a:buFontTx/>
              <a:buNone/>
              <a:tabLst/>
              <a:defRPr/>
            </a:pPr>
            <a:endParaRPr lang="en-US" sz="900" i="1"/>
          </a:p>
          <a:p>
            <a:pPr marL="0" marR="0" indent="0" algn="ctr" defTabSz="457200" rtl="0" eaLnBrk="1" fontAlgn="auto" latinLnBrk="0" hangingPunct="1">
              <a:lnSpc>
                <a:spcPct val="100000"/>
              </a:lnSpc>
              <a:spcBef>
                <a:spcPts val="0"/>
              </a:spcBef>
              <a:spcAft>
                <a:spcPts val="600"/>
              </a:spcAft>
              <a:buClrTx/>
              <a:buSzTx/>
              <a:buFontTx/>
              <a:buNone/>
              <a:tabLst/>
              <a:defRPr/>
            </a:pPr>
            <a:br>
              <a:rPr lang="en-US" sz="900" i="1"/>
            </a:br>
            <a:r>
              <a:rPr lang="en-US" sz="900" i="1"/>
              <a:t>Change background</a:t>
            </a:r>
            <a:r>
              <a:rPr lang="en-US" sz="900" i="1" baseline="0"/>
              <a:t> image </a:t>
            </a:r>
            <a:br>
              <a:rPr lang="en-US" sz="900" i="1" baseline="0"/>
            </a:br>
            <a:r>
              <a:rPr lang="en-US" sz="900" i="1"/>
              <a:t>in Slide Master by temporarily moving the semi-transparent</a:t>
            </a:r>
            <a:r>
              <a:rPr lang="en-US" sz="900" i="1" baseline="0"/>
              <a:t> box (set at 30%) and right-clicking the image and selecting “change picture”</a:t>
            </a:r>
          </a:p>
          <a:p>
            <a:pPr marL="0" marR="0" indent="0" algn="ctr" defTabSz="457200" rtl="0" eaLnBrk="1" fontAlgn="auto" latinLnBrk="0" hangingPunct="1">
              <a:lnSpc>
                <a:spcPct val="100000"/>
              </a:lnSpc>
              <a:spcBef>
                <a:spcPts val="0"/>
              </a:spcBef>
              <a:spcAft>
                <a:spcPts val="600"/>
              </a:spcAft>
              <a:buClrTx/>
              <a:buSzTx/>
              <a:buFontTx/>
              <a:buNone/>
              <a:tabLst/>
              <a:defRPr/>
            </a:pPr>
            <a:r>
              <a:rPr lang="en-US" sz="900" i="1" baseline="0"/>
              <a:t>Select your photo using </a:t>
            </a:r>
            <a:br>
              <a:rPr lang="en-US" sz="900" i="1" baseline="0"/>
            </a:br>
            <a:r>
              <a:rPr lang="en-US" sz="900" i="1" baseline="0"/>
              <a:t>NCQA Vibe Guide, available </a:t>
            </a:r>
            <a:br>
              <a:rPr lang="en-US" sz="900" i="1" baseline="0"/>
            </a:br>
            <a:r>
              <a:rPr lang="en-US" sz="900" i="1" baseline="0"/>
              <a:t>on Intranet or from </a:t>
            </a:r>
            <a:br>
              <a:rPr lang="en-US" sz="900" i="1" baseline="0"/>
            </a:br>
            <a:r>
              <a:rPr lang="en-US" sz="900" i="1" baseline="0"/>
              <a:t>Marketing &amp; Communications Staff</a:t>
            </a:r>
          </a:p>
          <a:p>
            <a:pPr marL="0" marR="0" indent="0" algn="ctr" defTabSz="457200" rtl="0" eaLnBrk="1" fontAlgn="auto" latinLnBrk="0" hangingPunct="1">
              <a:lnSpc>
                <a:spcPct val="100000"/>
              </a:lnSpc>
              <a:spcBef>
                <a:spcPts val="0"/>
              </a:spcBef>
              <a:spcAft>
                <a:spcPts val="600"/>
              </a:spcAft>
              <a:buClrTx/>
              <a:buSzTx/>
              <a:buFontTx/>
              <a:buNone/>
              <a:tabLst/>
              <a:defRPr/>
            </a:pPr>
            <a:endParaRPr lang="en-US" sz="900" i="1" baseline="0"/>
          </a:p>
          <a:p>
            <a:pPr marL="0" marR="0" indent="0" algn="ctr" defTabSz="457200" rtl="0" eaLnBrk="1" fontAlgn="auto" latinLnBrk="0" hangingPunct="1">
              <a:lnSpc>
                <a:spcPct val="100000"/>
              </a:lnSpc>
              <a:spcBef>
                <a:spcPts val="0"/>
              </a:spcBef>
              <a:spcAft>
                <a:spcPts val="600"/>
              </a:spcAft>
              <a:buClrTx/>
              <a:buSzTx/>
              <a:buFontTx/>
              <a:buNone/>
              <a:tabLst/>
              <a:defRPr/>
            </a:pPr>
            <a:endParaRPr lang="en-US" sz="900" i="1"/>
          </a:p>
        </p:txBody>
      </p:sp>
      <p:sp>
        <p:nvSpPr>
          <p:cNvPr id="13" name="Freeform 12"/>
          <p:cNvSpPr>
            <a:spLocks noChangeArrowheads="1"/>
          </p:cNvSpPr>
          <p:nvPr userDrawn="1"/>
        </p:nvSpPr>
        <p:spPr bwMode="auto">
          <a:xfrm flipH="1">
            <a:off x="14093963" y="692141"/>
            <a:ext cx="386109" cy="212708"/>
          </a:xfrm>
          <a:custGeom>
            <a:avLst/>
            <a:gdLst>
              <a:gd name="T0" fmla="*/ 11999 w 21312"/>
              <a:gd name="T1" fmla="*/ 6844 h 15656"/>
              <a:gd name="T2" fmla="*/ 11999 w 21312"/>
              <a:gd name="T3" fmla="*/ 6844 h 15656"/>
              <a:gd name="T4" fmla="*/ 12999 w 21312"/>
              <a:gd name="T5" fmla="*/ 5875 h 15656"/>
              <a:gd name="T6" fmla="*/ 8156 w 21312"/>
              <a:gd name="T7" fmla="*/ 5906 h 15656"/>
              <a:gd name="T8" fmla="*/ 7219 w 21312"/>
              <a:gd name="T9" fmla="*/ 7625 h 15656"/>
              <a:gd name="T10" fmla="*/ 6562 w 21312"/>
              <a:gd name="T11" fmla="*/ 8155 h 15656"/>
              <a:gd name="T12" fmla="*/ 6437 w 21312"/>
              <a:gd name="T13" fmla="*/ 8124 h 15656"/>
              <a:gd name="T14" fmla="*/ 5906 w 21312"/>
              <a:gd name="T15" fmla="*/ 7343 h 15656"/>
              <a:gd name="T16" fmla="*/ 7219 w 21312"/>
              <a:gd name="T17" fmla="*/ 4969 h 15656"/>
              <a:gd name="T18" fmla="*/ 13936 w 21312"/>
              <a:gd name="T19" fmla="*/ 4937 h 15656"/>
              <a:gd name="T20" fmla="*/ 14936 w 21312"/>
              <a:gd name="T21" fmla="*/ 3937 h 15656"/>
              <a:gd name="T22" fmla="*/ 15999 w 21312"/>
              <a:gd name="T23" fmla="*/ 7905 h 15656"/>
              <a:gd name="T24" fmla="*/ 11999 w 21312"/>
              <a:gd name="T25" fmla="*/ 6844 h 15656"/>
              <a:gd name="T26" fmla="*/ 15405 w 21312"/>
              <a:gd name="T27" fmla="*/ 9874 h 15656"/>
              <a:gd name="T28" fmla="*/ 15405 w 21312"/>
              <a:gd name="T29" fmla="*/ 9874 h 15656"/>
              <a:gd name="T30" fmla="*/ 14093 w 21312"/>
              <a:gd name="T31" fmla="*/ 12249 h 15656"/>
              <a:gd name="T32" fmla="*/ 10718 w 21312"/>
              <a:gd name="T33" fmla="*/ 13655 h 15656"/>
              <a:gd name="T34" fmla="*/ 7375 w 21312"/>
              <a:gd name="T35" fmla="*/ 12280 h 15656"/>
              <a:gd name="T36" fmla="*/ 6375 w 21312"/>
              <a:gd name="T37" fmla="*/ 13280 h 15656"/>
              <a:gd name="T38" fmla="*/ 5312 w 21312"/>
              <a:gd name="T39" fmla="*/ 9311 h 15656"/>
              <a:gd name="T40" fmla="*/ 9312 w 21312"/>
              <a:gd name="T41" fmla="*/ 10374 h 15656"/>
              <a:gd name="T42" fmla="*/ 8312 w 21312"/>
              <a:gd name="T43" fmla="*/ 11343 h 15656"/>
              <a:gd name="T44" fmla="*/ 10718 w 21312"/>
              <a:gd name="T45" fmla="*/ 12311 h 15656"/>
              <a:gd name="T46" fmla="*/ 13155 w 21312"/>
              <a:gd name="T47" fmla="*/ 11311 h 15656"/>
              <a:gd name="T48" fmla="*/ 14093 w 21312"/>
              <a:gd name="T49" fmla="*/ 9593 h 15656"/>
              <a:gd name="T50" fmla="*/ 14874 w 21312"/>
              <a:gd name="T51" fmla="*/ 9093 h 15656"/>
              <a:gd name="T52" fmla="*/ 15405 w 21312"/>
              <a:gd name="T53" fmla="*/ 9874 h 15656"/>
              <a:gd name="T54" fmla="*/ 19311 w 21312"/>
              <a:gd name="T55" fmla="*/ 1656 h 15656"/>
              <a:gd name="T56" fmla="*/ 19311 w 21312"/>
              <a:gd name="T57" fmla="*/ 1656 h 15656"/>
              <a:gd name="T58" fmla="*/ 15155 w 21312"/>
              <a:gd name="T59" fmla="*/ 1656 h 15656"/>
              <a:gd name="T60" fmla="*/ 14436 w 21312"/>
              <a:gd name="T61" fmla="*/ 656 h 15656"/>
              <a:gd name="T62" fmla="*/ 13124 w 21312"/>
              <a:gd name="T63" fmla="*/ 0 h 15656"/>
              <a:gd name="T64" fmla="*/ 8187 w 21312"/>
              <a:gd name="T65" fmla="*/ 0 h 15656"/>
              <a:gd name="T66" fmla="*/ 6875 w 21312"/>
              <a:gd name="T67" fmla="*/ 656 h 15656"/>
              <a:gd name="T68" fmla="*/ 6156 w 21312"/>
              <a:gd name="T69" fmla="*/ 1656 h 15656"/>
              <a:gd name="T70" fmla="*/ 2000 w 21312"/>
              <a:gd name="T71" fmla="*/ 1656 h 15656"/>
              <a:gd name="T72" fmla="*/ 0 w 21312"/>
              <a:gd name="T73" fmla="*/ 3656 h 15656"/>
              <a:gd name="T74" fmla="*/ 0 w 21312"/>
              <a:gd name="T75" fmla="*/ 13655 h 15656"/>
              <a:gd name="T76" fmla="*/ 2000 w 21312"/>
              <a:gd name="T77" fmla="*/ 15655 h 15656"/>
              <a:gd name="T78" fmla="*/ 19311 w 21312"/>
              <a:gd name="T79" fmla="*/ 15655 h 15656"/>
              <a:gd name="T80" fmla="*/ 21311 w 21312"/>
              <a:gd name="T81" fmla="*/ 13655 h 15656"/>
              <a:gd name="T82" fmla="*/ 21311 w 21312"/>
              <a:gd name="T83" fmla="*/ 3656 h 15656"/>
              <a:gd name="T84" fmla="*/ 19311 w 21312"/>
              <a:gd name="T85" fmla="*/ 1656 h 15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1312" h="15656">
                <a:moveTo>
                  <a:pt x="11999" y="6844"/>
                </a:moveTo>
                <a:lnTo>
                  <a:pt x="11999" y="6844"/>
                </a:lnTo>
                <a:cubicBezTo>
                  <a:pt x="12999" y="5875"/>
                  <a:pt x="12999" y="5875"/>
                  <a:pt x="12999" y="5875"/>
                </a:cubicBezTo>
                <a:cubicBezTo>
                  <a:pt x="11655" y="4562"/>
                  <a:pt x="9500" y="4562"/>
                  <a:pt x="8156" y="5906"/>
                </a:cubicBezTo>
                <a:cubicBezTo>
                  <a:pt x="7687" y="6375"/>
                  <a:pt x="7343" y="6969"/>
                  <a:pt x="7219" y="7625"/>
                </a:cubicBezTo>
                <a:cubicBezTo>
                  <a:pt x="7156" y="7936"/>
                  <a:pt x="6875" y="8155"/>
                  <a:pt x="6562" y="8155"/>
                </a:cubicBezTo>
                <a:cubicBezTo>
                  <a:pt x="6531" y="8155"/>
                  <a:pt x="6469" y="8155"/>
                  <a:pt x="6437" y="8124"/>
                </a:cubicBezTo>
                <a:cubicBezTo>
                  <a:pt x="6062" y="8061"/>
                  <a:pt x="5844" y="7719"/>
                  <a:pt x="5906" y="7343"/>
                </a:cubicBezTo>
                <a:cubicBezTo>
                  <a:pt x="6094" y="6437"/>
                  <a:pt x="6562" y="5625"/>
                  <a:pt x="7219" y="4969"/>
                </a:cubicBezTo>
                <a:cubicBezTo>
                  <a:pt x="9062" y="3125"/>
                  <a:pt x="12061" y="3094"/>
                  <a:pt x="13936" y="4937"/>
                </a:cubicBezTo>
                <a:cubicBezTo>
                  <a:pt x="14936" y="3937"/>
                  <a:pt x="14936" y="3937"/>
                  <a:pt x="14936" y="3937"/>
                </a:cubicBezTo>
                <a:cubicBezTo>
                  <a:pt x="15999" y="7905"/>
                  <a:pt x="15999" y="7905"/>
                  <a:pt x="15999" y="7905"/>
                </a:cubicBezTo>
                <a:lnTo>
                  <a:pt x="11999" y="6844"/>
                </a:lnTo>
                <a:close/>
                <a:moveTo>
                  <a:pt x="15405" y="9874"/>
                </a:moveTo>
                <a:lnTo>
                  <a:pt x="15405" y="9874"/>
                </a:lnTo>
                <a:cubicBezTo>
                  <a:pt x="15218" y="10780"/>
                  <a:pt x="14749" y="11593"/>
                  <a:pt x="14093" y="12249"/>
                </a:cubicBezTo>
                <a:cubicBezTo>
                  <a:pt x="13186" y="13155"/>
                  <a:pt x="11999" y="13655"/>
                  <a:pt x="10718" y="13655"/>
                </a:cubicBezTo>
                <a:cubicBezTo>
                  <a:pt x="9469" y="13655"/>
                  <a:pt x="8281" y="13155"/>
                  <a:pt x="7375" y="12280"/>
                </a:cubicBezTo>
                <a:cubicBezTo>
                  <a:pt x="6375" y="13280"/>
                  <a:pt x="6375" y="13280"/>
                  <a:pt x="6375" y="13280"/>
                </a:cubicBezTo>
                <a:cubicBezTo>
                  <a:pt x="5312" y="9311"/>
                  <a:pt x="5312" y="9311"/>
                  <a:pt x="5312" y="9311"/>
                </a:cubicBezTo>
                <a:cubicBezTo>
                  <a:pt x="9312" y="10374"/>
                  <a:pt x="9312" y="10374"/>
                  <a:pt x="9312" y="10374"/>
                </a:cubicBezTo>
                <a:cubicBezTo>
                  <a:pt x="8312" y="11343"/>
                  <a:pt x="8312" y="11343"/>
                  <a:pt x="8312" y="11343"/>
                </a:cubicBezTo>
                <a:cubicBezTo>
                  <a:pt x="8969" y="11968"/>
                  <a:pt x="9812" y="12311"/>
                  <a:pt x="10718" y="12311"/>
                </a:cubicBezTo>
                <a:cubicBezTo>
                  <a:pt x="11655" y="12311"/>
                  <a:pt x="12499" y="11968"/>
                  <a:pt x="13155" y="11311"/>
                </a:cubicBezTo>
                <a:cubicBezTo>
                  <a:pt x="13624" y="10843"/>
                  <a:pt x="13968" y="10249"/>
                  <a:pt x="14093" y="9593"/>
                </a:cubicBezTo>
                <a:cubicBezTo>
                  <a:pt x="14186" y="9218"/>
                  <a:pt x="14530" y="8999"/>
                  <a:pt x="14874" y="9093"/>
                </a:cubicBezTo>
                <a:cubicBezTo>
                  <a:pt x="15249" y="9155"/>
                  <a:pt x="15468" y="9499"/>
                  <a:pt x="15405" y="9874"/>
                </a:cubicBezTo>
                <a:close/>
                <a:moveTo>
                  <a:pt x="19311" y="1656"/>
                </a:moveTo>
                <a:lnTo>
                  <a:pt x="19311" y="1656"/>
                </a:lnTo>
                <a:cubicBezTo>
                  <a:pt x="15155" y="1656"/>
                  <a:pt x="15155" y="1656"/>
                  <a:pt x="15155" y="1656"/>
                </a:cubicBezTo>
                <a:cubicBezTo>
                  <a:pt x="14436" y="656"/>
                  <a:pt x="14436" y="656"/>
                  <a:pt x="14436" y="656"/>
                </a:cubicBezTo>
                <a:cubicBezTo>
                  <a:pt x="14155" y="281"/>
                  <a:pt x="13593" y="0"/>
                  <a:pt x="13124" y="0"/>
                </a:cubicBezTo>
                <a:cubicBezTo>
                  <a:pt x="8187" y="0"/>
                  <a:pt x="8187" y="0"/>
                  <a:pt x="8187" y="0"/>
                </a:cubicBezTo>
                <a:cubicBezTo>
                  <a:pt x="7719" y="0"/>
                  <a:pt x="7156" y="281"/>
                  <a:pt x="6875" y="656"/>
                </a:cubicBezTo>
                <a:cubicBezTo>
                  <a:pt x="6156" y="1656"/>
                  <a:pt x="6156" y="1656"/>
                  <a:pt x="6156" y="1656"/>
                </a:cubicBezTo>
                <a:cubicBezTo>
                  <a:pt x="2000" y="1656"/>
                  <a:pt x="2000" y="1656"/>
                  <a:pt x="2000" y="1656"/>
                </a:cubicBezTo>
                <a:cubicBezTo>
                  <a:pt x="875" y="1656"/>
                  <a:pt x="0" y="2562"/>
                  <a:pt x="0" y="3656"/>
                </a:cubicBezTo>
                <a:cubicBezTo>
                  <a:pt x="0" y="13655"/>
                  <a:pt x="0" y="13655"/>
                  <a:pt x="0" y="13655"/>
                </a:cubicBezTo>
                <a:cubicBezTo>
                  <a:pt x="0" y="14749"/>
                  <a:pt x="875" y="15655"/>
                  <a:pt x="2000" y="15655"/>
                </a:cubicBezTo>
                <a:cubicBezTo>
                  <a:pt x="19311" y="15655"/>
                  <a:pt x="19311" y="15655"/>
                  <a:pt x="19311" y="15655"/>
                </a:cubicBezTo>
                <a:cubicBezTo>
                  <a:pt x="20436" y="15655"/>
                  <a:pt x="21311" y="14749"/>
                  <a:pt x="21311" y="13655"/>
                </a:cubicBezTo>
                <a:cubicBezTo>
                  <a:pt x="21311" y="3656"/>
                  <a:pt x="21311" y="3656"/>
                  <a:pt x="21311" y="3656"/>
                </a:cubicBezTo>
                <a:cubicBezTo>
                  <a:pt x="21311" y="2562"/>
                  <a:pt x="20436" y="1656"/>
                  <a:pt x="19311" y="1656"/>
                </a:cubicBezTo>
                <a:close/>
              </a:path>
            </a:pathLst>
          </a:custGeom>
          <a:solidFill>
            <a:schemeClr val="bg1"/>
          </a:solidFill>
          <a:ln>
            <a:noFill/>
          </a:ln>
          <a:effectLst/>
        </p:spPr>
        <p:txBody>
          <a:bodyPr wrap="none" anchor="ctr"/>
          <a:lstStyle/>
          <a:p>
            <a:endParaRPr lang="en-US" sz="1800"/>
          </a:p>
        </p:txBody>
      </p:sp>
    </p:spTree>
    <p:extLst>
      <p:ext uri="{BB962C8B-B14F-4D97-AF65-F5344CB8AC3E}">
        <p14:creationId xmlns:p14="http://schemas.microsoft.com/office/powerpoint/2010/main" val="410556906"/>
      </p:ext>
    </p:extLst>
  </p:cSld>
  <p:clrMapOvr>
    <a:masterClrMapping/>
  </p:clrMapOvr>
  <p:transition>
    <p:fade/>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Thank You (Image Blue)">
    <p:spTree>
      <p:nvGrpSpPr>
        <p:cNvPr id="1" name=""/>
        <p:cNvGrpSpPr/>
        <p:nvPr/>
      </p:nvGrpSpPr>
      <p:grpSpPr>
        <a:xfrm>
          <a:off x="0" y="0"/>
          <a:ext cx="0" cy="0"/>
          <a:chOff x="0" y="0"/>
          <a:chExt cx="0" cy="0"/>
        </a:xfrm>
      </p:grpSpPr>
      <p:pic>
        <p:nvPicPr>
          <p:cNvPr id="10" name="Picture 9" descr="iStock_83157857_LARGE.jpg"/>
          <p:cNvPicPr>
            <a:picLocks noChangeAspect="1"/>
          </p:cNvPicPr>
          <p:nvPr userDrawn="1"/>
        </p:nvPicPr>
        <p:blipFill rotWithShape="1">
          <a:blip r:embed="rId2">
            <a:extLst>
              <a:ext uri="{28A0092B-C50C-407E-A947-70E740481C1C}">
                <a14:useLocalDpi xmlns:a14="http://schemas.microsoft.com/office/drawing/2010/main" val="0"/>
              </a:ext>
            </a:extLst>
          </a:blip>
          <a:srcRect l="35682" t="24794" r="12461" b="16863"/>
          <a:stretch/>
        </p:blipFill>
        <p:spPr>
          <a:xfrm flipH="1">
            <a:off x="0" y="0"/>
            <a:ext cx="12192000" cy="6858000"/>
          </a:xfrm>
          <a:prstGeom prst="rect">
            <a:avLst/>
          </a:prstGeom>
        </p:spPr>
      </p:pic>
      <p:sp>
        <p:nvSpPr>
          <p:cNvPr id="5" name="Rectangle 4"/>
          <p:cNvSpPr/>
          <p:nvPr userDrawn="1"/>
        </p:nvSpPr>
        <p:spPr>
          <a:xfrm>
            <a:off x="0" y="0"/>
            <a:ext cx="12192000" cy="6858000"/>
          </a:xfrm>
          <a:prstGeom prst="rect">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13" name="Picture 1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73809" y="1815081"/>
            <a:ext cx="7644383" cy="3227841"/>
          </a:xfrm>
          <a:prstGeom prst="rect">
            <a:avLst/>
          </a:prstGeom>
        </p:spPr>
      </p:pic>
      <p:sp>
        <p:nvSpPr>
          <p:cNvPr id="11" name="TextBox 10"/>
          <p:cNvSpPr txBox="1"/>
          <p:nvPr userDrawn="1"/>
        </p:nvSpPr>
        <p:spPr>
          <a:xfrm>
            <a:off x="5255667" y="4086157"/>
            <a:ext cx="2151230" cy="615553"/>
          </a:xfrm>
          <a:prstGeom prst="rect">
            <a:avLst/>
          </a:prstGeom>
          <a:noFill/>
        </p:spPr>
        <p:txBody>
          <a:bodyPr wrap="none" lIns="0" tIns="0" rIns="0" bIns="0" rtlCol="0" anchor="b">
            <a:spAutoFit/>
          </a:bodyPr>
          <a:lstStyle/>
          <a:p>
            <a:pPr algn="ctr"/>
            <a:r>
              <a:rPr lang="en-US" sz="4000" i="1">
                <a:solidFill>
                  <a:schemeClr val="bg1"/>
                </a:solidFill>
                <a:latin typeface="Times New Roman" charset="0"/>
                <a:ea typeface="Times New Roman" charset="0"/>
                <a:cs typeface="Times New Roman" charset="0"/>
              </a:rPr>
              <a:t>Thank you</a:t>
            </a:r>
          </a:p>
        </p:txBody>
      </p:sp>
      <p:sp>
        <p:nvSpPr>
          <p:cNvPr id="9" name="Rectangle 8"/>
          <p:cNvSpPr/>
          <p:nvPr userDrawn="1"/>
        </p:nvSpPr>
        <p:spPr>
          <a:xfrm>
            <a:off x="12801600" y="0"/>
            <a:ext cx="3048000" cy="248716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lIns="182880" tIns="182880" rIns="182880" rtlCol="0" anchor="t"/>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Thank You (Image Blue)</a:t>
            </a:r>
          </a:p>
          <a:p>
            <a:pPr marL="0" marR="0" indent="0" algn="ctr" defTabSz="457200" rtl="0" eaLnBrk="1" fontAlgn="auto" latinLnBrk="0" hangingPunct="1">
              <a:lnSpc>
                <a:spcPct val="100000"/>
              </a:lnSpc>
              <a:spcBef>
                <a:spcPts val="0"/>
              </a:spcBef>
              <a:spcAft>
                <a:spcPts val="600"/>
              </a:spcAft>
              <a:buClrTx/>
              <a:buSzTx/>
              <a:buFontTx/>
              <a:buNone/>
              <a:tabLst/>
              <a:defRPr/>
            </a:pPr>
            <a:endParaRPr lang="en-US" sz="900" i="1"/>
          </a:p>
          <a:p>
            <a:pPr marL="0" marR="0" indent="0" algn="ctr" defTabSz="457200" rtl="0" eaLnBrk="1" fontAlgn="auto" latinLnBrk="0" hangingPunct="1">
              <a:lnSpc>
                <a:spcPct val="100000"/>
              </a:lnSpc>
              <a:spcBef>
                <a:spcPts val="0"/>
              </a:spcBef>
              <a:spcAft>
                <a:spcPts val="600"/>
              </a:spcAft>
              <a:buClrTx/>
              <a:buSzTx/>
              <a:buFontTx/>
              <a:buNone/>
              <a:tabLst/>
              <a:defRPr/>
            </a:pPr>
            <a:br>
              <a:rPr lang="en-US" sz="900" i="1"/>
            </a:br>
            <a:r>
              <a:rPr lang="en-US" sz="900" i="1"/>
              <a:t>Change background</a:t>
            </a:r>
            <a:r>
              <a:rPr lang="en-US" sz="900" i="1" baseline="0"/>
              <a:t> image </a:t>
            </a:r>
            <a:br>
              <a:rPr lang="en-US" sz="900" i="1" baseline="0"/>
            </a:br>
            <a:r>
              <a:rPr lang="en-US" sz="900" i="1"/>
              <a:t>in Slide Master by temporarily moving the semi-transparent</a:t>
            </a:r>
            <a:r>
              <a:rPr lang="en-US" sz="900" i="1" baseline="0"/>
              <a:t> box (set at 30%) and right-clicking the image and selecting “change picture”</a:t>
            </a:r>
          </a:p>
          <a:p>
            <a:pPr marL="0" marR="0" indent="0" algn="ctr" defTabSz="457200" rtl="0" eaLnBrk="1" fontAlgn="auto" latinLnBrk="0" hangingPunct="1">
              <a:lnSpc>
                <a:spcPct val="100000"/>
              </a:lnSpc>
              <a:spcBef>
                <a:spcPts val="0"/>
              </a:spcBef>
              <a:spcAft>
                <a:spcPts val="600"/>
              </a:spcAft>
              <a:buClrTx/>
              <a:buSzTx/>
              <a:buFontTx/>
              <a:buNone/>
              <a:tabLst/>
              <a:defRPr/>
            </a:pPr>
            <a:r>
              <a:rPr lang="en-US" sz="900" i="1" baseline="0"/>
              <a:t>Select your photo using </a:t>
            </a:r>
            <a:br>
              <a:rPr lang="en-US" sz="900" i="1" baseline="0"/>
            </a:br>
            <a:r>
              <a:rPr lang="en-US" sz="900" i="1" baseline="0"/>
              <a:t>NCQA Vibe Guide, available </a:t>
            </a:r>
            <a:br>
              <a:rPr lang="en-US" sz="900" i="1" baseline="0"/>
            </a:br>
            <a:r>
              <a:rPr lang="en-US" sz="900" i="1" baseline="0"/>
              <a:t>on Intranet or from </a:t>
            </a:r>
            <a:br>
              <a:rPr lang="en-US" sz="900" i="1" baseline="0"/>
            </a:br>
            <a:r>
              <a:rPr lang="en-US" sz="900" i="1" baseline="0"/>
              <a:t>Marketing &amp; Communications Staff</a:t>
            </a:r>
          </a:p>
          <a:p>
            <a:pPr marL="0" marR="0" indent="0" algn="ctr" defTabSz="457200" rtl="0" eaLnBrk="1" fontAlgn="auto" latinLnBrk="0" hangingPunct="1">
              <a:lnSpc>
                <a:spcPct val="100000"/>
              </a:lnSpc>
              <a:spcBef>
                <a:spcPts val="0"/>
              </a:spcBef>
              <a:spcAft>
                <a:spcPts val="600"/>
              </a:spcAft>
              <a:buClrTx/>
              <a:buSzTx/>
              <a:buFontTx/>
              <a:buNone/>
              <a:tabLst/>
              <a:defRPr/>
            </a:pPr>
            <a:endParaRPr lang="en-US" sz="900" i="1" baseline="0"/>
          </a:p>
          <a:p>
            <a:pPr marL="0" marR="0" indent="0" algn="ctr" defTabSz="457200" rtl="0" eaLnBrk="1" fontAlgn="auto" latinLnBrk="0" hangingPunct="1">
              <a:lnSpc>
                <a:spcPct val="100000"/>
              </a:lnSpc>
              <a:spcBef>
                <a:spcPts val="0"/>
              </a:spcBef>
              <a:spcAft>
                <a:spcPts val="600"/>
              </a:spcAft>
              <a:buClrTx/>
              <a:buSzTx/>
              <a:buFontTx/>
              <a:buNone/>
              <a:tabLst/>
              <a:defRPr/>
            </a:pPr>
            <a:endParaRPr lang="en-US" sz="900" i="1"/>
          </a:p>
        </p:txBody>
      </p:sp>
      <p:sp>
        <p:nvSpPr>
          <p:cNvPr id="12" name="Freeform 11"/>
          <p:cNvSpPr>
            <a:spLocks noChangeArrowheads="1"/>
          </p:cNvSpPr>
          <p:nvPr userDrawn="1"/>
        </p:nvSpPr>
        <p:spPr bwMode="auto">
          <a:xfrm flipH="1">
            <a:off x="14093963" y="692141"/>
            <a:ext cx="386109" cy="212708"/>
          </a:xfrm>
          <a:custGeom>
            <a:avLst/>
            <a:gdLst>
              <a:gd name="T0" fmla="*/ 11999 w 21312"/>
              <a:gd name="T1" fmla="*/ 6844 h 15656"/>
              <a:gd name="T2" fmla="*/ 11999 w 21312"/>
              <a:gd name="T3" fmla="*/ 6844 h 15656"/>
              <a:gd name="T4" fmla="*/ 12999 w 21312"/>
              <a:gd name="T5" fmla="*/ 5875 h 15656"/>
              <a:gd name="T6" fmla="*/ 8156 w 21312"/>
              <a:gd name="T7" fmla="*/ 5906 h 15656"/>
              <a:gd name="T8" fmla="*/ 7219 w 21312"/>
              <a:gd name="T9" fmla="*/ 7625 h 15656"/>
              <a:gd name="T10" fmla="*/ 6562 w 21312"/>
              <a:gd name="T11" fmla="*/ 8155 h 15656"/>
              <a:gd name="T12" fmla="*/ 6437 w 21312"/>
              <a:gd name="T13" fmla="*/ 8124 h 15656"/>
              <a:gd name="T14" fmla="*/ 5906 w 21312"/>
              <a:gd name="T15" fmla="*/ 7343 h 15656"/>
              <a:gd name="T16" fmla="*/ 7219 w 21312"/>
              <a:gd name="T17" fmla="*/ 4969 h 15656"/>
              <a:gd name="T18" fmla="*/ 13936 w 21312"/>
              <a:gd name="T19" fmla="*/ 4937 h 15656"/>
              <a:gd name="T20" fmla="*/ 14936 w 21312"/>
              <a:gd name="T21" fmla="*/ 3937 h 15656"/>
              <a:gd name="T22" fmla="*/ 15999 w 21312"/>
              <a:gd name="T23" fmla="*/ 7905 h 15656"/>
              <a:gd name="T24" fmla="*/ 11999 w 21312"/>
              <a:gd name="T25" fmla="*/ 6844 h 15656"/>
              <a:gd name="T26" fmla="*/ 15405 w 21312"/>
              <a:gd name="T27" fmla="*/ 9874 h 15656"/>
              <a:gd name="T28" fmla="*/ 15405 w 21312"/>
              <a:gd name="T29" fmla="*/ 9874 h 15656"/>
              <a:gd name="T30" fmla="*/ 14093 w 21312"/>
              <a:gd name="T31" fmla="*/ 12249 h 15656"/>
              <a:gd name="T32" fmla="*/ 10718 w 21312"/>
              <a:gd name="T33" fmla="*/ 13655 h 15656"/>
              <a:gd name="T34" fmla="*/ 7375 w 21312"/>
              <a:gd name="T35" fmla="*/ 12280 h 15656"/>
              <a:gd name="T36" fmla="*/ 6375 w 21312"/>
              <a:gd name="T37" fmla="*/ 13280 h 15656"/>
              <a:gd name="T38" fmla="*/ 5312 w 21312"/>
              <a:gd name="T39" fmla="*/ 9311 h 15656"/>
              <a:gd name="T40" fmla="*/ 9312 w 21312"/>
              <a:gd name="T41" fmla="*/ 10374 h 15656"/>
              <a:gd name="T42" fmla="*/ 8312 w 21312"/>
              <a:gd name="T43" fmla="*/ 11343 h 15656"/>
              <a:gd name="T44" fmla="*/ 10718 w 21312"/>
              <a:gd name="T45" fmla="*/ 12311 h 15656"/>
              <a:gd name="T46" fmla="*/ 13155 w 21312"/>
              <a:gd name="T47" fmla="*/ 11311 h 15656"/>
              <a:gd name="T48" fmla="*/ 14093 w 21312"/>
              <a:gd name="T49" fmla="*/ 9593 h 15656"/>
              <a:gd name="T50" fmla="*/ 14874 w 21312"/>
              <a:gd name="T51" fmla="*/ 9093 h 15656"/>
              <a:gd name="T52" fmla="*/ 15405 w 21312"/>
              <a:gd name="T53" fmla="*/ 9874 h 15656"/>
              <a:gd name="T54" fmla="*/ 19311 w 21312"/>
              <a:gd name="T55" fmla="*/ 1656 h 15656"/>
              <a:gd name="T56" fmla="*/ 19311 w 21312"/>
              <a:gd name="T57" fmla="*/ 1656 h 15656"/>
              <a:gd name="T58" fmla="*/ 15155 w 21312"/>
              <a:gd name="T59" fmla="*/ 1656 h 15656"/>
              <a:gd name="T60" fmla="*/ 14436 w 21312"/>
              <a:gd name="T61" fmla="*/ 656 h 15656"/>
              <a:gd name="T62" fmla="*/ 13124 w 21312"/>
              <a:gd name="T63" fmla="*/ 0 h 15656"/>
              <a:gd name="T64" fmla="*/ 8187 w 21312"/>
              <a:gd name="T65" fmla="*/ 0 h 15656"/>
              <a:gd name="T66" fmla="*/ 6875 w 21312"/>
              <a:gd name="T67" fmla="*/ 656 h 15656"/>
              <a:gd name="T68" fmla="*/ 6156 w 21312"/>
              <a:gd name="T69" fmla="*/ 1656 h 15656"/>
              <a:gd name="T70" fmla="*/ 2000 w 21312"/>
              <a:gd name="T71" fmla="*/ 1656 h 15656"/>
              <a:gd name="T72" fmla="*/ 0 w 21312"/>
              <a:gd name="T73" fmla="*/ 3656 h 15656"/>
              <a:gd name="T74" fmla="*/ 0 w 21312"/>
              <a:gd name="T75" fmla="*/ 13655 h 15656"/>
              <a:gd name="T76" fmla="*/ 2000 w 21312"/>
              <a:gd name="T77" fmla="*/ 15655 h 15656"/>
              <a:gd name="T78" fmla="*/ 19311 w 21312"/>
              <a:gd name="T79" fmla="*/ 15655 h 15656"/>
              <a:gd name="T80" fmla="*/ 21311 w 21312"/>
              <a:gd name="T81" fmla="*/ 13655 h 15656"/>
              <a:gd name="T82" fmla="*/ 21311 w 21312"/>
              <a:gd name="T83" fmla="*/ 3656 h 15656"/>
              <a:gd name="T84" fmla="*/ 19311 w 21312"/>
              <a:gd name="T85" fmla="*/ 1656 h 15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1312" h="15656">
                <a:moveTo>
                  <a:pt x="11999" y="6844"/>
                </a:moveTo>
                <a:lnTo>
                  <a:pt x="11999" y="6844"/>
                </a:lnTo>
                <a:cubicBezTo>
                  <a:pt x="12999" y="5875"/>
                  <a:pt x="12999" y="5875"/>
                  <a:pt x="12999" y="5875"/>
                </a:cubicBezTo>
                <a:cubicBezTo>
                  <a:pt x="11655" y="4562"/>
                  <a:pt x="9500" y="4562"/>
                  <a:pt x="8156" y="5906"/>
                </a:cubicBezTo>
                <a:cubicBezTo>
                  <a:pt x="7687" y="6375"/>
                  <a:pt x="7343" y="6969"/>
                  <a:pt x="7219" y="7625"/>
                </a:cubicBezTo>
                <a:cubicBezTo>
                  <a:pt x="7156" y="7936"/>
                  <a:pt x="6875" y="8155"/>
                  <a:pt x="6562" y="8155"/>
                </a:cubicBezTo>
                <a:cubicBezTo>
                  <a:pt x="6531" y="8155"/>
                  <a:pt x="6469" y="8155"/>
                  <a:pt x="6437" y="8124"/>
                </a:cubicBezTo>
                <a:cubicBezTo>
                  <a:pt x="6062" y="8061"/>
                  <a:pt x="5844" y="7719"/>
                  <a:pt x="5906" y="7343"/>
                </a:cubicBezTo>
                <a:cubicBezTo>
                  <a:pt x="6094" y="6437"/>
                  <a:pt x="6562" y="5625"/>
                  <a:pt x="7219" y="4969"/>
                </a:cubicBezTo>
                <a:cubicBezTo>
                  <a:pt x="9062" y="3125"/>
                  <a:pt x="12061" y="3094"/>
                  <a:pt x="13936" y="4937"/>
                </a:cubicBezTo>
                <a:cubicBezTo>
                  <a:pt x="14936" y="3937"/>
                  <a:pt x="14936" y="3937"/>
                  <a:pt x="14936" y="3937"/>
                </a:cubicBezTo>
                <a:cubicBezTo>
                  <a:pt x="15999" y="7905"/>
                  <a:pt x="15999" y="7905"/>
                  <a:pt x="15999" y="7905"/>
                </a:cubicBezTo>
                <a:lnTo>
                  <a:pt x="11999" y="6844"/>
                </a:lnTo>
                <a:close/>
                <a:moveTo>
                  <a:pt x="15405" y="9874"/>
                </a:moveTo>
                <a:lnTo>
                  <a:pt x="15405" y="9874"/>
                </a:lnTo>
                <a:cubicBezTo>
                  <a:pt x="15218" y="10780"/>
                  <a:pt x="14749" y="11593"/>
                  <a:pt x="14093" y="12249"/>
                </a:cubicBezTo>
                <a:cubicBezTo>
                  <a:pt x="13186" y="13155"/>
                  <a:pt x="11999" y="13655"/>
                  <a:pt x="10718" y="13655"/>
                </a:cubicBezTo>
                <a:cubicBezTo>
                  <a:pt x="9469" y="13655"/>
                  <a:pt x="8281" y="13155"/>
                  <a:pt x="7375" y="12280"/>
                </a:cubicBezTo>
                <a:cubicBezTo>
                  <a:pt x="6375" y="13280"/>
                  <a:pt x="6375" y="13280"/>
                  <a:pt x="6375" y="13280"/>
                </a:cubicBezTo>
                <a:cubicBezTo>
                  <a:pt x="5312" y="9311"/>
                  <a:pt x="5312" y="9311"/>
                  <a:pt x="5312" y="9311"/>
                </a:cubicBezTo>
                <a:cubicBezTo>
                  <a:pt x="9312" y="10374"/>
                  <a:pt x="9312" y="10374"/>
                  <a:pt x="9312" y="10374"/>
                </a:cubicBezTo>
                <a:cubicBezTo>
                  <a:pt x="8312" y="11343"/>
                  <a:pt x="8312" y="11343"/>
                  <a:pt x="8312" y="11343"/>
                </a:cubicBezTo>
                <a:cubicBezTo>
                  <a:pt x="8969" y="11968"/>
                  <a:pt x="9812" y="12311"/>
                  <a:pt x="10718" y="12311"/>
                </a:cubicBezTo>
                <a:cubicBezTo>
                  <a:pt x="11655" y="12311"/>
                  <a:pt x="12499" y="11968"/>
                  <a:pt x="13155" y="11311"/>
                </a:cubicBezTo>
                <a:cubicBezTo>
                  <a:pt x="13624" y="10843"/>
                  <a:pt x="13968" y="10249"/>
                  <a:pt x="14093" y="9593"/>
                </a:cubicBezTo>
                <a:cubicBezTo>
                  <a:pt x="14186" y="9218"/>
                  <a:pt x="14530" y="8999"/>
                  <a:pt x="14874" y="9093"/>
                </a:cubicBezTo>
                <a:cubicBezTo>
                  <a:pt x="15249" y="9155"/>
                  <a:pt x="15468" y="9499"/>
                  <a:pt x="15405" y="9874"/>
                </a:cubicBezTo>
                <a:close/>
                <a:moveTo>
                  <a:pt x="19311" y="1656"/>
                </a:moveTo>
                <a:lnTo>
                  <a:pt x="19311" y="1656"/>
                </a:lnTo>
                <a:cubicBezTo>
                  <a:pt x="15155" y="1656"/>
                  <a:pt x="15155" y="1656"/>
                  <a:pt x="15155" y="1656"/>
                </a:cubicBezTo>
                <a:cubicBezTo>
                  <a:pt x="14436" y="656"/>
                  <a:pt x="14436" y="656"/>
                  <a:pt x="14436" y="656"/>
                </a:cubicBezTo>
                <a:cubicBezTo>
                  <a:pt x="14155" y="281"/>
                  <a:pt x="13593" y="0"/>
                  <a:pt x="13124" y="0"/>
                </a:cubicBezTo>
                <a:cubicBezTo>
                  <a:pt x="8187" y="0"/>
                  <a:pt x="8187" y="0"/>
                  <a:pt x="8187" y="0"/>
                </a:cubicBezTo>
                <a:cubicBezTo>
                  <a:pt x="7719" y="0"/>
                  <a:pt x="7156" y="281"/>
                  <a:pt x="6875" y="656"/>
                </a:cubicBezTo>
                <a:cubicBezTo>
                  <a:pt x="6156" y="1656"/>
                  <a:pt x="6156" y="1656"/>
                  <a:pt x="6156" y="1656"/>
                </a:cubicBezTo>
                <a:cubicBezTo>
                  <a:pt x="2000" y="1656"/>
                  <a:pt x="2000" y="1656"/>
                  <a:pt x="2000" y="1656"/>
                </a:cubicBezTo>
                <a:cubicBezTo>
                  <a:pt x="875" y="1656"/>
                  <a:pt x="0" y="2562"/>
                  <a:pt x="0" y="3656"/>
                </a:cubicBezTo>
                <a:cubicBezTo>
                  <a:pt x="0" y="13655"/>
                  <a:pt x="0" y="13655"/>
                  <a:pt x="0" y="13655"/>
                </a:cubicBezTo>
                <a:cubicBezTo>
                  <a:pt x="0" y="14749"/>
                  <a:pt x="875" y="15655"/>
                  <a:pt x="2000" y="15655"/>
                </a:cubicBezTo>
                <a:cubicBezTo>
                  <a:pt x="19311" y="15655"/>
                  <a:pt x="19311" y="15655"/>
                  <a:pt x="19311" y="15655"/>
                </a:cubicBezTo>
                <a:cubicBezTo>
                  <a:pt x="20436" y="15655"/>
                  <a:pt x="21311" y="14749"/>
                  <a:pt x="21311" y="13655"/>
                </a:cubicBezTo>
                <a:cubicBezTo>
                  <a:pt x="21311" y="3656"/>
                  <a:pt x="21311" y="3656"/>
                  <a:pt x="21311" y="3656"/>
                </a:cubicBezTo>
                <a:cubicBezTo>
                  <a:pt x="21311" y="2562"/>
                  <a:pt x="20436" y="1656"/>
                  <a:pt x="19311" y="1656"/>
                </a:cubicBezTo>
                <a:close/>
              </a:path>
            </a:pathLst>
          </a:custGeom>
          <a:solidFill>
            <a:schemeClr val="bg1"/>
          </a:solidFill>
          <a:ln>
            <a:noFill/>
          </a:ln>
          <a:effectLst/>
        </p:spPr>
        <p:txBody>
          <a:bodyPr wrap="none" anchor="ctr"/>
          <a:lstStyle/>
          <a:p>
            <a:endParaRPr lang="en-US" sz="1800"/>
          </a:p>
        </p:txBody>
      </p:sp>
    </p:spTree>
    <p:extLst>
      <p:ext uri="{BB962C8B-B14F-4D97-AF65-F5344CB8AC3E}">
        <p14:creationId xmlns:p14="http://schemas.microsoft.com/office/powerpoint/2010/main" val="2087272795"/>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Header, no text">
    <p:spTree>
      <p:nvGrpSpPr>
        <p:cNvPr id="1" name=""/>
        <p:cNvGrpSpPr/>
        <p:nvPr/>
      </p:nvGrpSpPr>
      <p:grpSpPr>
        <a:xfrm>
          <a:off x="0" y="0"/>
          <a:ext cx="0" cy="0"/>
          <a:chOff x="0" y="0"/>
          <a:chExt cx="0" cy="0"/>
        </a:xfrm>
      </p:grpSpPr>
      <p:sp>
        <p:nvSpPr>
          <p:cNvPr id="2" name="Title Placeholder 11">
            <a:extLst>
              <a:ext uri="{FF2B5EF4-FFF2-40B4-BE49-F238E27FC236}">
                <a16:creationId xmlns:a16="http://schemas.microsoft.com/office/drawing/2014/main" id="{859093F5-FBAF-0D65-C7CB-FAA646729E57}"/>
              </a:ext>
            </a:extLst>
          </p:cNvPr>
          <p:cNvSpPr>
            <a:spLocks noGrp="1"/>
          </p:cNvSpPr>
          <p:nvPr>
            <p:ph type="title" hasCustomPrompt="1"/>
          </p:nvPr>
        </p:nvSpPr>
        <p:spPr>
          <a:xfrm>
            <a:off x="0" y="369513"/>
            <a:ext cx="12192000" cy="503854"/>
          </a:xfrm>
          <a:prstGeom prst="rect">
            <a:avLst/>
          </a:prstGeom>
          <a:solidFill>
            <a:srgbClr val="1976D2">
              <a:alpha val="90000"/>
            </a:srgbClr>
          </a:solidFill>
          <a:ln w="12700">
            <a:solidFill>
              <a:srgbClr val="1976D2"/>
            </a:solidFill>
          </a:ln>
        </p:spPr>
        <p:txBody>
          <a:bodyPr vert="horz" lIns="91440" tIns="45720" rIns="91440" bIns="45720" rtlCol="0" anchor="ctr">
            <a:noAutofit/>
          </a:bodyPr>
          <a:lstStyle>
            <a:lvl1pPr algn="ctr" defTabSz="914400" rtl="0" eaLnBrk="1" latinLnBrk="0" hangingPunct="1">
              <a:lnSpc>
                <a:spcPct val="90000"/>
              </a:lnSpc>
              <a:spcBef>
                <a:spcPct val="0"/>
              </a:spcBef>
              <a:buNone/>
              <a:defRPr lang="en-US" sz="2800" kern="1200" cap="all" baseline="0" dirty="0">
                <a:solidFill>
                  <a:schemeClr val="bg1"/>
                </a:solidFill>
                <a:latin typeface="Helvetica" panose="020B0604020202020204" pitchFamily="34" charset="0"/>
                <a:ea typeface="+mj-ea"/>
                <a:cs typeface="Helvetica" panose="020B0604020202020204" pitchFamily="34" charset="0"/>
              </a:defRPr>
            </a:lvl1pPr>
          </a:lstStyle>
          <a:p>
            <a:r>
              <a:rPr lang="en-US" dirty="0"/>
              <a:t>CLICK TO EDIT TITLE	</a:t>
            </a:r>
          </a:p>
        </p:txBody>
      </p:sp>
    </p:spTree>
    <p:extLst>
      <p:ext uri="{BB962C8B-B14F-4D97-AF65-F5344CB8AC3E}">
        <p14:creationId xmlns:p14="http://schemas.microsoft.com/office/powerpoint/2010/main" val="63100054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8_Master Divider">
    <p:spTree>
      <p:nvGrpSpPr>
        <p:cNvPr id="1" name=""/>
        <p:cNvGrpSpPr/>
        <p:nvPr/>
      </p:nvGrpSpPr>
      <p:grpSpPr>
        <a:xfrm>
          <a:off x="0" y="0"/>
          <a:ext cx="0" cy="0"/>
          <a:chOff x="0" y="0"/>
          <a:chExt cx="0" cy="0"/>
        </a:xfrm>
      </p:grpSpPr>
      <p:sp>
        <p:nvSpPr>
          <p:cNvPr id="7" name="Rectangle 6"/>
          <p:cNvSpPr/>
          <p:nvPr userDrawn="1"/>
        </p:nvSpPr>
        <p:spPr>
          <a:xfrm>
            <a:off x="0" y="6172200"/>
            <a:ext cx="12192000" cy="6858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4" name="Rectangle 3"/>
          <p:cNvSpPr/>
          <p:nvPr userDrawn="1"/>
        </p:nvSpPr>
        <p:spPr>
          <a:xfrm>
            <a:off x="0" y="0"/>
            <a:ext cx="12192000" cy="6858000"/>
          </a:xfrm>
          <a:prstGeom prst="rect">
            <a:avLst/>
          </a:prstGeom>
          <a:solidFill>
            <a:schemeClr val="bg2">
              <a:lumMod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800" b="1"/>
              <a:t>HAND OUT OPTIONS</a:t>
            </a:r>
          </a:p>
          <a:p>
            <a:pPr algn="ctr"/>
            <a:r>
              <a:rPr lang="en-US" sz="2400"/>
              <a:t>(THIS</a:t>
            </a:r>
            <a:r>
              <a:rPr lang="en-US" sz="2400" baseline="0"/>
              <a:t> PAGE FOR ORGANIZATIONAL PURPOSES ONLY)</a:t>
            </a:r>
            <a:endParaRPr lang="en-US" sz="2400"/>
          </a:p>
        </p:txBody>
      </p:sp>
    </p:spTree>
  </p:cSld>
  <p:clrMapOvr>
    <a:masterClrMapping/>
  </p:clrMapOvr>
  <p:transition>
    <p:fade/>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HO) Title and Content ">
    <p:spTree>
      <p:nvGrpSpPr>
        <p:cNvPr id="1" name=""/>
        <p:cNvGrpSpPr/>
        <p:nvPr/>
      </p:nvGrpSpPr>
      <p:grpSpPr>
        <a:xfrm>
          <a:off x="0" y="0"/>
          <a:ext cx="0" cy="0"/>
          <a:chOff x="0" y="0"/>
          <a:chExt cx="0" cy="0"/>
        </a:xfrm>
      </p:grpSpPr>
      <p:sp>
        <p:nvSpPr>
          <p:cNvPr id="9" name="Rectangle 8"/>
          <p:cNvSpPr/>
          <p:nvPr userDrawn="1"/>
        </p:nvSpPr>
        <p:spPr>
          <a:xfrm>
            <a:off x="10582656" y="0"/>
            <a:ext cx="1609344" cy="6096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304799" y="2057400"/>
            <a:ext cx="11582403" cy="4114800"/>
          </a:xfrm>
        </p:spPr>
        <p:txBody>
          <a:bodyPr numCol="3" spcCol="457200"/>
          <a:lstStyle>
            <a:lvl1pPr>
              <a:defRPr sz="1000" b="0">
                <a:solidFill>
                  <a:schemeClr val="tx1"/>
                </a:solidFill>
              </a:defRPr>
            </a:lvl1pPr>
            <a:lvl2pPr marL="631825" indent="-174625">
              <a:tabLst/>
              <a:defRPr sz="1000"/>
            </a:lvl2pPr>
            <a:lvl3pPr marL="1089025" indent="-174625">
              <a:tabLst/>
              <a:defRPr sz="1000"/>
            </a:lvl3pPr>
            <a:lvl4pPr marL="1546225" indent="-174625">
              <a:tabLst/>
              <a:defRPr sz="1000"/>
            </a:lvl4pPr>
            <a:lvl5pPr marL="2003425" indent="-174625">
              <a:tabLst/>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7"/>
          <p:cNvSpPr>
            <a:spLocks noGrp="1"/>
          </p:cNvSpPr>
          <p:nvPr>
            <p:ph type="body" sz="quarter" idx="13"/>
          </p:nvPr>
        </p:nvSpPr>
        <p:spPr>
          <a:xfrm>
            <a:off x="304799" y="671946"/>
            <a:ext cx="11582399" cy="330200"/>
          </a:xfrm>
        </p:spPr>
        <p:txBody>
          <a:bodyPr anchor="t"/>
          <a:lstStyle>
            <a:lvl1pPr marL="12700" indent="0">
              <a:buNone/>
              <a:defRPr sz="1600" b="0" i="1">
                <a:solidFill>
                  <a:schemeClr val="accent2"/>
                </a:solidFill>
                <a:latin typeface="Times New Roman" charset="0"/>
                <a:ea typeface="Times New Roman" charset="0"/>
                <a:cs typeface="Times New Roman" charset="0"/>
              </a:defRPr>
            </a:lvl1pPr>
          </a:lstStyle>
          <a:p>
            <a:pPr lvl="0"/>
            <a:r>
              <a:rPr lang="en-US"/>
              <a:t>Click to edit Master text styles</a:t>
            </a:r>
          </a:p>
        </p:txBody>
      </p:sp>
      <p:sp>
        <p:nvSpPr>
          <p:cNvPr id="11" name="Rectangle 10"/>
          <p:cNvSpPr/>
          <p:nvPr userDrawn="1"/>
        </p:nvSpPr>
        <p:spPr>
          <a:xfrm>
            <a:off x="12801600" y="0"/>
            <a:ext cx="3048000" cy="64008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de-DE" sz="1100"/>
              <a:t>(HO)</a:t>
            </a:r>
            <a:r>
              <a:rPr lang="en-US" sz="1100"/>
              <a:t> Title and Content</a:t>
            </a:r>
          </a:p>
        </p:txBody>
      </p:sp>
      <p:sp>
        <p:nvSpPr>
          <p:cNvPr id="7" name="Date Placeholder 6"/>
          <p:cNvSpPr>
            <a:spLocks noGrp="1"/>
          </p:cNvSpPr>
          <p:nvPr>
            <p:ph type="dt" sz="half" idx="14"/>
          </p:nvPr>
        </p:nvSpPr>
        <p:spPr/>
        <p:txBody>
          <a:bodyPr/>
          <a:lstStyle/>
          <a:p>
            <a:endParaRPr lang="en-US"/>
          </a:p>
        </p:txBody>
      </p:sp>
      <p:sp>
        <p:nvSpPr>
          <p:cNvPr id="8" name="Footer Placeholder 7"/>
          <p:cNvSpPr>
            <a:spLocks noGrp="1"/>
          </p:cNvSpPr>
          <p:nvPr>
            <p:ph type="ftr" sz="quarter" idx="15"/>
          </p:nvPr>
        </p:nvSpPr>
        <p:spPr/>
        <p:txBody>
          <a:bodyPr/>
          <a:lstStyle/>
          <a:p>
            <a:endParaRPr lang="en-US"/>
          </a:p>
        </p:txBody>
      </p:sp>
      <p:sp>
        <p:nvSpPr>
          <p:cNvPr id="12" name="Slide Number Placeholder 11"/>
          <p:cNvSpPr>
            <a:spLocks noGrp="1"/>
          </p:cNvSpPr>
          <p:nvPr>
            <p:ph type="sldNum" sz="quarter" idx="16"/>
          </p:nvPr>
        </p:nvSpPr>
        <p:spPr/>
        <p:txBody>
          <a:bodyPr/>
          <a:lstStyle/>
          <a:p>
            <a:fld id="{5B9A96B2-702C-084E-9060-05751DBF82B0}" type="slidenum">
              <a:rPr lang="en-US" smtClean="0"/>
              <a:pPr/>
              <a:t>‹#›</a:t>
            </a:fld>
            <a:endParaRPr lang="en-US"/>
          </a:p>
        </p:txBody>
      </p:sp>
    </p:spTree>
    <p:extLst>
      <p:ext uri="{BB962C8B-B14F-4D97-AF65-F5344CB8AC3E}">
        <p14:creationId xmlns:p14="http://schemas.microsoft.com/office/powerpoint/2010/main" val="1914895897"/>
      </p:ext>
    </p:extLst>
  </p:cSld>
  <p:clrMapOvr>
    <a:masterClrMapping/>
  </p:clrMapOvr>
  <p:transition>
    <p:fade/>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HO) 2 Column Text">
    <p:spTree>
      <p:nvGrpSpPr>
        <p:cNvPr id="1" name=""/>
        <p:cNvGrpSpPr/>
        <p:nvPr/>
      </p:nvGrpSpPr>
      <p:grpSpPr>
        <a:xfrm>
          <a:off x="0" y="0"/>
          <a:ext cx="0" cy="0"/>
          <a:chOff x="0" y="0"/>
          <a:chExt cx="0" cy="0"/>
        </a:xfrm>
      </p:grpSpPr>
      <p:sp>
        <p:nvSpPr>
          <p:cNvPr id="13" name="Rectangle 12"/>
          <p:cNvSpPr/>
          <p:nvPr userDrawn="1"/>
        </p:nvSpPr>
        <p:spPr>
          <a:xfrm>
            <a:off x="10582656" y="0"/>
            <a:ext cx="1609344" cy="6096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p:txBody>
          <a:bodyPr/>
          <a:lstStyle/>
          <a:p>
            <a:r>
              <a:rPr lang="en-US"/>
              <a:t>Click to edit Master title style</a:t>
            </a:r>
          </a:p>
        </p:txBody>
      </p:sp>
      <p:sp>
        <p:nvSpPr>
          <p:cNvPr id="7" name="Text Placeholder 7"/>
          <p:cNvSpPr>
            <a:spLocks noGrp="1"/>
          </p:cNvSpPr>
          <p:nvPr>
            <p:ph type="body" sz="quarter" idx="13"/>
          </p:nvPr>
        </p:nvSpPr>
        <p:spPr>
          <a:xfrm>
            <a:off x="304800" y="2075065"/>
            <a:ext cx="3454400" cy="4097135"/>
          </a:xfrm>
        </p:spPr>
        <p:txBody>
          <a:bodyPr anchor="t"/>
          <a:lstStyle>
            <a:lvl1pPr>
              <a:defRPr sz="1600" b="0" i="1">
                <a:solidFill>
                  <a:schemeClr val="accent2"/>
                </a:solidFill>
                <a:latin typeface="Times New Roman" charset="0"/>
                <a:ea typeface="Times New Roman" charset="0"/>
                <a:cs typeface="Times New Roman" charset="0"/>
              </a:defRPr>
            </a:lvl1pPr>
          </a:lstStyle>
          <a:p>
            <a:pPr lvl="0"/>
            <a:r>
              <a:rPr lang="en-US"/>
              <a:t>Click to edit Master text styles</a:t>
            </a:r>
          </a:p>
        </p:txBody>
      </p:sp>
      <p:sp>
        <p:nvSpPr>
          <p:cNvPr id="8" name="Content Placeholder 2"/>
          <p:cNvSpPr>
            <a:spLocks noGrp="1"/>
          </p:cNvSpPr>
          <p:nvPr>
            <p:ph idx="1"/>
          </p:nvPr>
        </p:nvSpPr>
        <p:spPr>
          <a:xfrm>
            <a:off x="4368799" y="2075064"/>
            <a:ext cx="7518399" cy="4097136"/>
          </a:xfrm>
        </p:spPr>
        <p:txBody>
          <a:bodyPr numCol="2" spcCol="457200"/>
          <a:lstStyle>
            <a:lvl1pPr>
              <a:defRPr sz="1000" b="0">
                <a:solidFill>
                  <a:schemeClr val="tx1"/>
                </a:solidFill>
              </a:defRPr>
            </a:lvl1pPr>
            <a:lvl2pPr marL="631825" indent="-174625">
              <a:tabLst/>
              <a:defRPr sz="1000"/>
            </a:lvl2pPr>
            <a:lvl3pPr marL="1085850" indent="-171450">
              <a:tabLst/>
              <a:defRPr sz="1000"/>
            </a:lvl3pPr>
            <a:lvl4pPr marL="1546225" indent="-174625">
              <a:tabLst/>
              <a:defRPr sz="1000"/>
            </a:lvl4pPr>
            <a:lvl5pPr marL="2003425" indent="-174625">
              <a:tabLst/>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Rectangle 8"/>
          <p:cNvSpPr/>
          <p:nvPr userDrawn="1"/>
        </p:nvSpPr>
        <p:spPr>
          <a:xfrm>
            <a:off x="12801600" y="0"/>
            <a:ext cx="3048000" cy="64008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de-DE" sz="1100"/>
              <a:t>(HO)</a:t>
            </a:r>
            <a:r>
              <a:rPr lang="en-US" sz="1100"/>
              <a:t> 2 Column Text</a:t>
            </a:r>
          </a:p>
        </p:txBody>
      </p:sp>
      <p:sp>
        <p:nvSpPr>
          <p:cNvPr id="3" name="Date Placeholder 2"/>
          <p:cNvSpPr>
            <a:spLocks noGrp="1"/>
          </p:cNvSpPr>
          <p:nvPr>
            <p:ph type="dt" sz="half" idx="14"/>
          </p:nvPr>
        </p:nvSpPr>
        <p:spPr/>
        <p:txBody>
          <a:bodyPr/>
          <a:lstStyle/>
          <a:p>
            <a:endParaRPr lang="en-US"/>
          </a:p>
        </p:txBody>
      </p:sp>
      <p:sp>
        <p:nvSpPr>
          <p:cNvPr id="10" name="Footer Placeholder 9"/>
          <p:cNvSpPr>
            <a:spLocks noGrp="1"/>
          </p:cNvSpPr>
          <p:nvPr>
            <p:ph type="ftr" sz="quarter" idx="15"/>
          </p:nvPr>
        </p:nvSpPr>
        <p:spPr/>
        <p:txBody>
          <a:bodyPr/>
          <a:lstStyle/>
          <a:p>
            <a:endParaRPr lang="en-US"/>
          </a:p>
        </p:txBody>
      </p:sp>
      <p:sp>
        <p:nvSpPr>
          <p:cNvPr id="11" name="Slide Number Placeholder 10"/>
          <p:cNvSpPr>
            <a:spLocks noGrp="1"/>
          </p:cNvSpPr>
          <p:nvPr>
            <p:ph type="sldNum" sz="quarter" idx="16"/>
          </p:nvPr>
        </p:nvSpPr>
        <p:spPr/>
        <p:txBody>
          <a:bodyPr/>
          <a:lstStyle/>
          <a:p>
            <a:fld id="{5B9A96B2-702C-084E-9060-05751DBF82B0}" type="slidenum">
              <a:rPr lang="en-US" smtClean="0"/>
              <a:pPr/>
              <a:t>‹#›</a:t>
            </a:fld>
            <a:endParaRPr lang="en-US"/>
          </a:p>
        </p:txBody>
      </p:sp>
    </p:spTree>
    <p:extLst>
      <p:ext uri="{BB962C8B-B14F-4D97-AF65-F5344CB8AC3E}">
        <p14:creationId xmlns:p14="http://schemas.microsoft.com/office/powerpoint/2010/main" val="1561017119"/>
      </p:ext>
    </p:extLst>
  </p:cSld>
  <p:clrMapOvr>
    <a:masterClrMapping/>
  </p:clrMapOvr>
  <p:transition>
    <p:fade/>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HO) Content + Text">
    <p:spTree>
      <p:nvGrpSpPr>
        <p:cNvPr id="1" name=""/>
        <p:cNvGrpSpPr/>
        <p:nvPr/>
      </p:nvGrpSpPr>
      <p:grpSpPr>
        <a:xfrm>
          <a:off x="0" y="0"/>
          <a:ext cx="0" cy="0"/>
          <a:chOff x="0" y="0"/>
          <a:chExt cx="0" cy="0"/>
        </a:xfrm>
      </p:grpSpPr>
      <p:sp>
        <p:nvSpPr>
          <p:cNvPr id="13" name="Rectangle 12"/>
          <p:cNvSpPr/>
          <p:nvPr userDrawn="1"/>
        </p:nvSpPr>
        <p:spPr>
          <a:xfrm>
            <a:off x="10582656" y="0"/>
            <a:ext cx="1609344" cy="6096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p:txBody>
          <a:bodyPr/>
          <a:lstStyle/>
          <a:p>
            <a:r>
              <a:rPr lang="en-US"/>
              <a:t>Click to edit Master title style</a:t>
            </a:r>
          </a:p>
        </p:txBody>
      </p:sp>
      <p:sp>
        <p:nvSpPr>
          <p:cNvPr id="9" name="Content Placeholder 2"/>
          <p:cNvSpPr>
            <a:spLocks noGrp="1"/>
          </p:cNvSpPr>
          <p:nvPr>
            <p:ph idx="1"/>
          </p:nvPr>
        </p:nvSpPr>
        <p:spPr>
          <a:xfrm>
            <a:off x="8423389" y="2057400"/>
            <a:ext cx="3463808" cy="4114800"/>
          </a:xfrm>
        </p:spPr>
        <p:txBody>
          <a:bodyPr numCol="1" spcCol="457200"/>
          <a:lstStyle>
            <a:lvl1pPr>
              <a:defRPr sz="1000" b="0">
                <a:solidFill>
                  <a:schemeClr val="tx1"/>
                </a:solidFill>
              </a:defRPr>
            </a:lvl1pPr>
            <a:lvl2pPr marL="630238" indent="-173038">
              <a:tabLst/>
              <a:defRPr sz="1000"/>
            </a:lvl2pPr>
            <a:lvl3pPr marL="1087438" indent="-173038">
              <a:tabLst/>
              <a:defRPr sz="1000"/>
            </a:lvl3pPr>
            <a:lvl4pPr marL="1546225" indent="-174625">
              <a:tabLst/>
              <a:defRPr sz="1000"/>
            </a:lvl4pPr>
            <a:lvl5pPr marL="2000250" indent="-171450">
              <a:tabLst/>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2"/>
          <p:cNvSpPr>
            <a:spLocks noGrp="1"/>
          </p:cNvSpPr>
          <p:nvPr>
            <p:ph idx="15"/>
          </p:nvPr>
        </p:nvSpPr>
        <p:spPr>
          <a:xfrm>
            <a:off x="304799" y="2057400"/>
            <a:ext cx="7512424" cy="4114800"/>
          </a:xfrm>
        </p:spPr>
        <p:txBody>
          <a:bodyPr numCol="2" spcCol="457200"/>
          <a:lstStyle>
            <a:lvl1pPr>
              <a:spcBef>
                <a:spcPts val="600"/>
              </a:spcBef>
              <a:spcAft>
                <a:spcPts val="264"/>
              </a:spcAft>
              <a:defRPr sz="1000" b="0">
                <a:solidFill>
                  <a:schemeClr val="tx1"/>
                </a:solidFill>
              </a:defRPr>
            </a:lvl1pPr>
            <a:lvl2pPr marL="628650" indent="-171450">
              <a:tabLst/>
              <a:defRPr sz="1000"/>
            </a:lvl2pPr>
            <a:lvl3pPr marL="1089025" indent="-174625">
              <a:tabLst/>
              <a:defRPr sz="1000"/>
            </a:lvl3pPr>
            <a:lvl4pPr marL="1549400" indent="-177800">
              <a:tabLst/>
              <a:defRPr sz="1000"/>
            </a:lvl4pPr>
            <a:lvl5pPr marL="2000250" indent="-171450">
              <a:tabLst/>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7"/>
          <p:cNvSpPr>
            <a:spLocks noGrp="1"/>
          </p:cNvSpPr>
          <p:nvPr>
            <p:ph type="body" sz="quarter" idx="13"/>
          </p:nvPr>
        </p:nvSpPr>
        <p:spPr>
          <a:xfrm>
            <a:off x="304799" y="671946"/>
            <a:ext cx="11582399" cy="330200"/>
          </a:xfrm>
        </p:spPr>
        <p:txBody>
          <a:bodyPr anchor="t"/>
          <a:lstStyle>
            <a:lvl1pPr marL="12700" indent="0">
              <a:buNone/>
              <a:defRPr sz="1600" b="0" i="1">
                <a:solidFill>
                  <a:schemeClr val="accent2"/>
                </a:solidFill>
                <a:latin typeface="Times New Roman" charset="0"/>
                <a:ea typeface="Times New Roman" charset="0"/>
                <a:cs typeface="Times New Roman" charset="0"/>
              </a:defRPr>
            </a:lvl1pPr>
          </a:lstStyle>
          <a:p>
            <a:pPr lvl="0"/>
            <a:r>
              <a:rPr lang="en-US"/>
              <a:t>Click to edit Master text styles</a:t>
            </a:r>
          </a:p>
        </p:txBody>
      </p:sp>
      <p:sp>
        <p:nvSpPr>
          <p:cNvPr id="14" name="Rectangle 13"/>
          <p:cNvSpPr/>
          <p:nvPr userDrawn="1"/>
        </p:nvSpPr>
        <p:spPr>
          <a:xfrm>
            <a:off x="12801600" y="0"/>
            <a:ext cx="3048000" cy="64008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de-DE" sz="1100"/>
              <a:t>(HO)</a:t>
            </a:r>
            <a:r>
              <a:rPr lang="en-US" sz="1100"/>
              <a:t> Content + Text</a:t>
            </a:r>
          </a:p>
        </p:txBody>
      </p:sp>
      <p:sp>
        <p:nvSpPr>
          <p:cNvPr id="3" name="Date Placeholder 2"/>
          <p:cNvSpPr>
            <a:spLocks noGrp="1"/>
          </p:cNvSpPr>
          <p:nvPr>
            <p:ph type="dt" sz="half" idx="16"/>
          </p:nvPr>
        </p:nvSpPr>
        <p:spPr/>
        <p:txBody>
          <a:bodyPr/>
          <a:lstStyle/>
          <a:p>
            <a:endParaRPr lang="en-US"/>
          </a:p>
        </p:txBody>
      </p:sp>
      <p:sp>
        <p:nvSpPr>
          <p:cNvPr id="7" name="Footer Placeholder 6"/>
          <p:cNvSpPr>
            <a:spLocks noGrp="1"/>
          </p:cNvSpPr>
          <p:nvPr>
            <p:ph type="ftr" sz="quarter" idx="17"/>
          </p:nvPr>
        </p:nvSpPr>
        <p:spPr/>
        <p:txBody>
          <a:bodyPr/>
          <a:lstStyle/>
          <a:p>
            <a:endParaRPr lang="en-US"/>
          </a:p>
        </p:txBody>
      </p:sp>
      <p:sp>
        <p:nvSpPr>
          <p:cNvPr id="8" name="Slide Number Placeholder 7"/>
          <p:cNvSpPr>
            <a:spLocks noGrp="1"/>
          </p:cNvSpPr>
          <p:nvPr>
            <p:ph type="sldNum" sz="quarter" idx="18"/>
          </p:nvPr>
        </p:nvSpPr>
        <p:spPr/>
        <p:txBody>
          <a:bodyPr/>
          <a:lstStyle/>
          <a:p>
            <a:fld id="{5B9A96B2-702C-084E-9060-05751DBF82B0}" type="slidenum">
              <a:rPr lang="en-US" smtClean="0"/>
              <a:pPr/>
              <a:t>‹#›</a:t>
            </a:fld>
            <a:endParaRPr lang="en-US"/>
          </a:p>
        </p:txBody>
      </p:sp>
    </p:spTree>
    <p:extLst>
      <p:ext uri="{BB962C8B-B14F-4D97-AF65-F5344CB8AC3E}">
        <p14:creationId xmlns:p14="http://schemas.microsoft.com/office/powerpoint/2010/main" val="125353625"/>
      </p:ext>
    </p:extLst>
  </p:cSld>
  <p:clrMapOvr>
    <a:masterClrMapping/>
  </p:clrMapOvr>
  <p:transition>
    <p:fade/>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HO) Content, Image, Quote (Square)">
    <p:spTree>
      <p:nvGrpSpPr>
        <p:cNvPr id="1" name=""/>
        <p:cNvGrpSpPr/>
        <p:nvPr/>
      </p:nvGrpSpPr>
      <p:grpSpPr>
        <a:xfrm>
          <a:off x="0" y="0"/>
          <a:ext cx="0" cy="0"/>
          <a:chOff x="0" y="0"/>
          <a:chExt cx="0" cy="0"/>
        </a:xfrm>
      </p:grpSpPr>
      <p:sp>
        <p:nvSpPr>
          <p:cNvPr id="10" name="Picture Placeholder 3"/>
          <p:cNvSpPr>
            <a:spLocks noGrp="1"/>
          </p:cNvSpPr>
          <p:nvPr>
            <p:ph type="pic" sz="quarter" idx="18"/>
          </p:nvPr>
        </p:nvSpPr>
        <p:spPr>
          <a:xfrm>
            <a:off x="8423390" y="1962369"/>
            <a:ext cx="3463807" cy="2596182"/>
          </a:xfrm>
          <a:prstGeom prst="rect">
            <a:avLst/>
          </a:prstGeom>
        </p:spPr>
        <p:txBody>
          <a:bodyPr/>
          <a:lstStyle>
            <a:lvl1pPr>
              <a:defRPr sz="1000"/>
            </a:lvl1pPr>
          </a:lstStyle>
          <a:p>
            <a:r>
              <a:rPr lang="en-US"/>
              <a:t>Click icon to add picture</a:t>
            </a:r>
          </a:p>
        </p:txBody>
      </p:sp>
      <p:sp>
        <p:nvSpPr>
          <p:cNvPr id="3" name="Title 2"/>
          <p:cNvSpPr>
            <a:spLocks noGrp="1"/>
          </p:cNvSpPr>
          <p:nvPr>
            <p:ph type="title"/>
          </p:nvPr>
        </p:nvSpPr>
        <p:spPr/>
        <p:txBody>
          <a:bodyPr/>
          <a:lstStyle/>
          <a:p>
            <a:r>
              <a:rPr lang="en-US"/>
              <a:t>Click to edit Master title style</a:t>
            </a:r>
          </a:p>
        </p:txBody>
      </p:sp>
      <p:sp>
        <p:nvSpPr>
          <p:cNvPr id="17" name="Text Placeholder 56"/>
          <p:cNvSpPr>
            <a:spLocks noGrp="1"/>
          </p:cNvSpPr>
          <p:nvPr>
            <p:ph type="body" sz="quarter" idx="14" hasCustomPrompt="1"/>
          </p:nvPr>
        </p:nvSpPr>
        <p:spPr>
          <a:xfrm>
            <a:off x="8423390" y="4799445"/>
            <a:ext cx="3463807" cy="1402866"/>
          </a:xfrm>
          <a:noFill/>
        </p:spPr>
        <p:txBody>
          <a:bodyPr lIns="0" tIns="0" rIns="0" bIns="0" anchor="ctr"/>
          <a:lstStyle>
            <a:lvl1pPr algn="ctr">
              <a:defRPr sz="1800" b="0" i="1" cap="none" baseline="0">
                <a:solidFill>
                  <a:schemeClr val="accent2"/>
                </a:solidFill>
                <a:latin typeface="Times New Roman"/>
                <a:cs typeface="Times New Roman"/>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add pull quote</a:t>
            </a:r>
          </a:p>
        </p:txBody>
      </p:sp>
      <p:sp>
        <p:nvSpPr>
          <p:cNvPr id="21" name="Content Placeholder 2"/>
          <p:cNvSpPr>
            <a:spLocks noGrp="1"/>
          </p:cNvSpPr>
          <p:nvPr>
            <p:ph idx="1"/>
          </p:nvPr>
        </p:nvSpPr>
        <p:spPr>
          <a:xfrm>
            <a:off x="304799" y="2057400"/>
            <a:ext cx="7512423" cy="4114800"/>
          </a:xfrm>
        </p:spPr>
        <p:txBody>
          <a:bodyPr numCol="2" spcCol="457200"/>
          <a:lstStyle>
            <a:lvl1pPr>
              <a:spcBef>
                <a:spcPts val="600"/>
              </a:spcBef>
              <a:spcAft>
                <a:spcPts val="264"/>
              </a:spcAft>
              <a:defRPr sz="1000" b="0">
                <a:solidFill>
                  <a:schemeClr val="tx1"/>
                </a:solidFill>
              </a:defRPr>
            </a:lvl1pPr>
            <a:lvl2pPr marL="630238" indent="-173038">
              <a:tabLst/>
              <a:defRPr sz="1000"/>
            </a:lvl2pPr>
            <a:lvl3pPr marL="1089025" indent="-174625">
              <a:tabLst/>
              <a:defRPr sz="1000"/>
            </a:lvl3pPr>
            <a:lvl4pPr marL="1543050" indent="-171450">
              <a:tabLst/>
              <a:defRPr sz="1000"/>
            </a:lvl4pPr>
            <a:lvl5pPr marL="2001838" indent="-173038">
              <a:tabLst/>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7"/>
          <p:cNvSpPr>
            <a:spLocks noGrp="1"/>
          </p:cNvSpPr>
          <p:nvPr>
            <p:ph type="body" sz="quarter" idx="13"/>
          </p:nvPr>
        </p:nvSpPr>
        <p:spPr>
          <a:xfrm>
            <a:off x="304799" y="671946"/>
            <a:ext cx="11582399" cy="330200"/>
          </a:xfrm>
        </p:spPr>
        <p:txBody>
          <a:bodyPr anchor="t"/>
          <a:lstStyle>
            <a:lvl1pPr marL="12700" indent="0">
              <a:buNone/>
              <a:defRPr sz="1600" b="0" i="1">
                <a:solidFill>
                  <a:schemeClr val="accent2"/>
                </a:solidFill>
                <a:latin typeface="Times New Roman" charset="0"/>
                <a:ea typeface="Times New Roman" charset="0"/>
                <a:cs typeface="Times New Roman" charset="0"/>
              </a:defRPr>
            </a:lvl1pPr>
          </a:lstStyle>
          <a:p>
            <a:pPr lvl="0"/>
            <a:r>
              <a:rPr lang="en-US"/>
              <a:t>Click to edit Master text styles</a:t>
            </a:r>
          </a:p>
        </p:txBody>
      </p:sp>
      <p:sp>
        <p:nvSpPr>
          <p:cNvPr id="13" name="Rectangle 12"/>
          <p:cNvSpPr/>
          <p:nvPr userDrawn="1"/>
        </p:nvSpPr>
        <p:spPr>
          <a:xfrm>
            <a:off x="12801600" y="0"/>
            <a:ext cx="3048000" cy="77724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de-DE" sz="1100"/>
              <a:t>(HO)</a:t>
            </a:r>
            <a:r>
              <a:rPr lang="en-US" sz="1100"/>
              <a:t> Content, Image, Quote (Square)</a:t>
            </a:r>
          </a:p>
        </p:txBody>
      </p:sp>
      <p:sp>
        <p:nvSpPr>
          <p:cNvPr id="2" name="Date Placeholder 1"/>
          <p:cNvSpPr>
            <a:spLocks noGrp="1"/>
          </p:cNvSpPr>
          <p:nvPr>
            <p:ph type="dt" sz="half" idx="19"/>
          </p:nvPr>
        </p:nvSpPr>
        <p:spPr/>
        <p:txBody>
          <a:bodyPr/>
          <a:lstStyle/>
          <a:p>
            <a:endParaRPr lang="en-US"/>
          </a:p>
        </p:txBody>
      </p:sp>
      <p:sp>
        <p:nvSpPr>
          <p:cNvPr id="4" name="Footer Placeholder 3"/>
          <p:cNvSpPr>
            <a:spLocks noGrp="1"/>
          </p:cNvSpPr>
          <p:nvPr>
            <p:ph type="ftr" sz="quarter" idx="20"/>
          </p:nvPr>
        </p:nvSpPr>
        <p:spPr/>
        <p:txBody>
          <a:bodyPr/>
          <a:lstStyle/>
          <a:p>
            <a:endParaRPr lang="en-US"/>
          </a:p>
        </p:txBody>
      </p:sp>
      <p:sp>
        <p:nvSpPr>
          <p:cNvPr id="7" name="Slide Number Placeholder 6"/>
          <p:cNvSpPr>
            <a:spLocks noGrp="1"/>
          </p:cNvSpPr>
          <p:nvPr>
            <p:ph type="sldNum" sz="quarter" idx="21"/>
          </p:nvPr>
        </p:nvSpPr>
        <p:spPr/>
        <p:txBody>
          <a:bodyPr/>
          <a:lstStyle/>
          <a:p>
            <a:fld id="{5B9A96B2-702C-084E-9060-05751DBF82B0}" type="slidenum">
              <a:rPr lang="en-US" smtClean="0"/>
              <a:pPr/>
              <a:t>‹#›</a:t>
            </a:fld>
            <a:endParaRPr lang="en-US"/>
          </a:p>
        </p:txBody>
      </p:sp>
    </p:spTree>
    <p:extLst>
      <p:ext uri="{BB962C8B-B14F-4D97-AF65-F5344CB8AC3E}">
        <p14:creationId xmlns:p14="http://schemas.microsoft.com/office/powerpoint/2010/main" val="842916594"/>
      </p:ext>
    </p:extLst>
  </p:cSld>
  <p:clrMapOvr>
    <a:masterClrMapping/>
  </p:clrMapOvr>
  <p:transition>
    <p:fade/>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HO) Content, Image, Chart (Squar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6" name="Content Placeholder 2"/>
          <p:cNvSpPr>
            <a:spLocks noGrp="1"/>
          </p:cNvSpPr>
          <p:nvPr>
            <p:ph idx="1"/>
          </p:nvPr>
        </p:nvSpPr>
        <p:spPr>
          <a:xfrm>
            <a:off x="304799" y="2057400"/>
            <a:ext cx="7512423" cy="4114800"/>
          </a:xfrm>
        </p:spPr>
        <p:txBody>
          <a:bodyPr numCol="2" spcCol="457200"/>
          <a:lstStyle>
            <a:lvl1pPr>
              <a:spcBef>
                <a:spcPts val="600"/>
              </a:spcBef>
              <a:spcAft>
                <a:spcPts val="264"/>
              </a:spcAft>
              <a:defRPr sz="1000" b="0">
                <a:solidFill>
                  <a:schemeClr val="tx1"/>
                </a:solidFill>
              </a:defRPr>
            </a:lvl1pPr>
            <a:lvl2pPr marL="630238" indent="-173038">
              <a:tabLst/>
              <a:defRPr sz="1000"/>
            </a:lvl2pPr>
            <a:lvl3pPr marL="1085850" indent="-171450">
              <a:tabLst/>
              <a:defRPr sz="1000"/>
            </a:lvl3pPr>
            <a:lvl4pPr marL="1546225" indent="-174625">
              <a:tabLst/>
              <a:defRPr sz="1000"/>
            </a:lvl4pPr>
            <a:lvl5pPr marL="2001838" indent="-173038">
              <a:tabLst/>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8"/>
          <p:cNvSpPr>
            <a:spLocks noGrp="1"/>
          </p:cNvSpPr>
          <p:nvPr>
            <p:ph sz="quarter" idx="15"/>
          </p:nvPr>
        </p:nvSpPr>
        <p:spPr>
          <a:xfrm>
            <a:off x="8423389" y="4799446"/>
            <a:ext cx="3463808" cy="1379380"/>
          </a:xfrm>
        </p:spPr>
        <p:txBody>
          <a:bodyPr/>
          <a:lstStyle>
            <a:lvl1pPr>
              <a:defRPr sz="1000"/>
            </a:lvl1pPr>
            <a:lvl2pPr marL="628650" indent="-171450">
              <a:tabLst/>
              <a:defRPr sz="1000"/>
            </a:lvl2pPr>
            <a:lvl3pPr marL="1085850" indent="-171450">
              <a:tabLst/>
              <a:defRPr sz="1000"/>
            </a:lvl3pPr>
            <a:lvl4pPr marL="1543050" indent="-171450">
              <a:tabLst/>
              <a:defRPr sz="1000"/>
            </a:lvl4pPr>
            <a:lvl5pPr marL="2000250" indent="-171450">
              <a:tabLst/>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7"/>
          <p:cNvSpPr>
            <a:spLocks noGrp="1"/>
          </p:cNvSpPr>
          <p:nvPr>
            <p:ph type="body" sz="quarter" idx="13"/>
          </p:nvPr>
        </p:nvSpPr>
        <p:spPr>
          <a:xfrm>
            <a:off x="304799" y="671946"/>
            <a:ext cx="11582399" cy="330200"/>
          </a:xfrm>
        </p:spPr>
        <p:txBody>
          <a:bodyPr anchor="t"/>
          <a:lstStyle>
            <a:lvl1pPr marL="12700" indent="0">
              <a:buNone/>
              <a:defRPr sz="1600" b="0" i="1">
                <a:solidFill>
                  <a:schemeClr val="accent2"/>
                </a:solidFill>
                <a:latin typeface="Times New Roman" charset="0"/>
                <a:ea typeface="Times New Roman" charset="0"/>
                <a:cs typeface="Times New Roman" charset="0"/>
              </a:defRPr>
            </a:lvl1pPr>
          </a:lstStyle>
          <a:p>
            <a:pPr lvl="0"/>
            <a:r>
              <a:rPr lang="en-US"/>
              <a:t>Click to edit Master text styles</a:t>
            </a:r>
          </a:p>
        </p:txBody>
      </p:sp>
      <p:sp>
        <p:nvSpPr>
          <p:cNvPr id="49" name="Picture Placeholder 3"/>
          <p:cNvSpPr>
            <a:spLocks noGrp="1"/>
          </p:cNvSpPr>
          <p:nvPr>
            <p:ph type="pic" sz="quarter" idx="18"/>
          </p:nvPr>
        </p:nvSpPr>
        <p:spPr>
          <a:xfrm>
            <a:off x="8423390" y="1962369"/>
            <a:ext cx="3463807" cy="2596182"/>
          </a:xfrm>
          <a:prstGeom prst="rect">
            <a:avLst/>
          </a:prstGeom>
        </p:spPr>
        <p:txBody>
          <a:bodyPr/>
          <a:lstStyle>
            <a:lvl1pPr>
              <a:defRPr sz="1000"/>
            </a:lvl1pPr>
          </a:lstStyle>
          <a:p>
            <a:r>
              <a:rPr lang="en-US"/>
              <a:t>Click icon to add picture</a:t>
            </a:r>
          </a:p>
        </p:txBody>
      </p:sp>
      <p:sp>
        <p:nvSpPr>
          <p:cNvPr id="11" name="Rectangle 10"/>
          <p:cNvSpPr/>
          <p:nvPr userDrawn="1"/>
        </p:nvSpPr>
        <p:spPr>
          <a:xfrm>
            <a:off x="12801600" y="0"/>
            <a:ext cx="3048000" cy="77724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de-DE" sz="1100"/>
              <a:t>(HO)</a:t>
            </a:r>
            <a:r>
              <a:rPr lang="en-US" sz="1100"/>
              <a:t> Content, Image, Chart</a:t>
            </a:r>
            <a:br>
              <a:rPr lang="en-US" sz="1100"/>
            </a:br>
            <a:r>
              <a:rPr lang="en-US" sz="1100"/>
              <a:t>(Square)</a:t>
            </a:r>
          </a:p>
        </p:txBody>
      </p:sp>
      <p:sp>
        <p:nvSpPr>
          <p:cNvPr id="3" name="Date Placeholder 2"/>
          <p:cNvSpPr>
            <a:spLocks noGrp="1"/>
          </p:cNvSpPr>
          <p:nvPr>
            <p:ph type="dt" sz="half" idx="19"/>
          </p:nvPr>
        </p:nvSpPr>
        <p:spPr/>
        <p:txBody>
          <a:bodyPr/>
          <a:lstStyle/>
          <a:p>
            <a:endParaRPr lang="en-US"/>
          </a:p>
        </p:txBody>
      </p:sp>
      <p:sp>
        <p:nvSpPr>
          <p:cNvPr id="4" name="Footer Placeholder 3"/>
          <p:cNvSpPr>
            <a:spLocks noGrp="1"/>
          </p:cNvSpPr>
          <p:nvPr>
            <p:ph type="ftr" sz="quarter" idx="20"/>
          </p:nvPr>
        </p:nvSpPr>
        <p:spPr/>
        <p:txBody>
          <a:bodyPr/>
          <a:lstStyle/>
          <a:p>
            <a:endParaRPr lang="en-US"/>
          </a:p>
        </p:txBody>
      </p:sp>
      <p:sp>
        <p:nvSpPr>
          <p:cNvPr id="7" name="Slide Number Placeholder 6"/>
          <p:cNvSpPr>
            <a:spLocks noGrp="1"/>
          </p:cNvSpPr>
          <p:nvPr>
            <p:ph type="sldNum" sz="quarter" idx="21"/>
          </p:nvPr>
        </p:nvSpPr>
        <p:spPr/>
        <p:txBody>
          <a:bodyPr/>
          <a:lstStyle/>
          <a:p>
            <a:fld id="{5B9A96B2-702C-084E-9060-05751DBF82B0}" type="slidenum">
              <a:rPr lang="en-US" smtClean="0"/>
              <a:pPr/>
              <a:t>‹#›</a:t>
            </a:fld>
            <a:endParaRPr lang="en-US"/>
          </a:p>
        </p:txBody>
      </p:sp>
    </p:spTree>
    <p:extLst>
      <p:ext uri="{BB962C8B-B14F-4D97-AF65-F5344CB8AC3E}">
        <p14:creationId xmlns:p14="http://schemas.microsoft.com/office/powerpoint/2010/main" val="2059433491"/>
      </p:ext>
    </p:extLst>
  </p:cSld>
  <p:clrMapOvr>
    <a:masterClrMapping/>
  </p:clrMapOvr>
  <p:transition>
    <p:fade/>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blank" preserve="1">
  <p:cSld name="Gri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B9A96B2-702C-084E-9060-05751DBF82B0}" type="slidenum">
              <a:rPr lang="en-US" smtClean="0"/>
              <a:t>‹#›</a:t>
            </a:fld>
            <a:endParaRPr lang="en-US"/>
          </a:p>
        </p:txBody>
      </p:sp>
      <p:grpSp>
        <p:nvGrpSpPr>
          <p:cNvPr id="72" name="Group 71"/>
          <p:cNvGrpSpPr/>
          <p:nvPr userDrawn="1"/>
        </p:nvGrpSpPr>
        <p:grpSpPr>
          <a:xfrm>
            <a:off x="0" y="0"/>
            <a:ext cx="12192000" cy="6858000"/>
            <a:chOff x="0" y="0"/>
            <a:chExt cx="9144000" cy="6858000"/>
          </a:xfrm>
        </p:grpSpPr>
        <p:grpSp>
          <p:nvGrpSpPr>
            <p:cNvPr id="73" name="Group 72"/>
            <p:cNvGrpSpPr/>
            <p:nvPr/>
          </p:nvGrpSpPr>
          <p:grpSpPr>
            <a:xfrm>
              <a:off x="5862919" y="0"/>
              <a:ext cx="457200" cy="6858000"/>
              <a:chOff x="0" y="0"/>
              <a:chExt cx="457200" cy="6858000"/>
            </a:xfrm>
          </p:grpSpPr>
          <p:cxnSp>
            <p:nvCxnSpPr>
              <p:cNvPr id="104" name="Straight Connector 103"/>
              <p:cNvCxnSpPr/>
              <p:nvPr/>
            </p:nvCxnSpPr>
            <p:spPr>
              <a:xfrm>
                <a:off x="228600" y="0"/>
                <a:ext cx="0" cy="6858000"/>
              </a:xfrm>
              <a:prstGeom prst="line">
                <a:avLst/>
              </a:prstGeom>
              <a:ln w="12700" cmpd="sng">
                <a:solidFill>
                  <a:schemeClr val="tx1">
                    <a:lumMod val="20000"/>
                    <a:lumOff val="80000"/>
                  </a:schemeClr>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105" name="Straight Connector 104"/>
              <p:cNvCxnSpPr/>
              <p:nvPr/>
            </p:nvCxnSpPr>
            <p:spPr>
              <a:xfrm>
                <a:off x="457200" y="0"/>
                <a:ext cx="0" cy="6858000"/>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06" name="Straight Connector 105"/>
              <p:cNvCxnSpPr/>
              <p:nvPr/>
            </p:nvCxnSpPr>
            <p:spPr>
              <a:xfrm>
                <a:off x="0" y="0"/>
                <a:ext cx="0" cy="6858000"/>
              </a:xfrm>
              <a:prstGeom prst="line">
                <a:avLst/>
              </a:prstGeom>
              <a:ln w="12700" cmpd="sng">
                <a:solidFill>
                  <a:srgbClr val="000000"/>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74" name="Group 73"/>
            <p:cNvGrpSpPr/>
            <p:nvPr/>
          </p:nvGrpSpPr>
          <p:grpSpPr>
            <a:xfrm>
              <a:off x="2819400" y="0"/>
              <a:ext cx="457200" cy="6858000"/>
              <a:chOff x="0" y="0"/>
              <a:chExt cx="457200" cy="6858000"/>
            </a:xfrm>
          </p:grpSpPr>
          <p:cxnSp>
            <p:nvCxnSpPr>
              <p:cNvPr id="101" name="Straight Connector 100"/>
              <p:cNvCxnSpPr/>
              <p:nvPr/>
            </p:nvCxnSpPr>
            <p:spPr>
              <a:xfrm>
                <a:off x="228600" y="0"/>
                <a:ext cx="0" cy="6858000"/>
              </a:xfrm>
              <a:prstGeom prst="line">
                <a:avLst/>
              </a:prstGeom>
              <a:ln w="12700" cmpd="sng">
                <a:solidFill>
                  <a:schemeClr val="tx1">
                    <a:lumMod val="20000"/>
                    <a:lumOff val="80000"/>
                  </a:schemeClr>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102" name="Straight Connector 101"/>
              <p:cNvCxnSpPr/>
              <p:nvPr/>
            </p:nvCxnSpPr>
            <p:spPr>
              <a:xfrm>
                <a:off x="457200" y="0"/>
                <a:ext cx="0" cy="6858000"/>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03" name="Straight Connector 102"/>
              <p:cNvCxnSpPr/>
              <p:nvPr/>
            </p:nvCxnSpPr>
            <p:spPr>
              <a:xfrm>
                <a:off x="0" y="0"/>
                <a:ext cx="0" cy="6858000"/>
              </a:xfrm>
              <a:prstGeom prst="line">
                <a:avLst/>
              </a:prstGeom>
              <a:ln w="12700" cmpd="sng">
                <a:solidFill>
                  <a:srgbClr val="000000"/>
                </a:solidFill>
                <a:prstDash val="solid"/>
              </a:ln>
              <a:effectLst/>
            </p:spPr>
            <p:style>
              <a:lnRef idx="2">
                <a:schemeClr val="accent1"/>
              </a:lnRef>
              <a:fillRef idx="0">
                <a:schemeClr val="accent1"/>
              </a:fillRef>
              <a:effectRef idx="1">
                <a:schemeClr val="accent1"/>
              </a:effectRef>
              <a:fontRef idx="minor">
                <a:schemeClr val="tx1"/>
              </a:fontRef>
            </p:style>
          </p:cxnSp>
        </p:grpSp>
        <p:cxnSp>
          <p:nvCxnSpPr>
            <p:cNvPr id="75" name="Straight Connector 74"/>
            <p:cNvCxnSpPr/>
            <p:nvPr userDrawn="1"/>
          </p:nvCxnSpPr>
          <p:spPr>
            <a:xfrm>
              <a:off x="0" y="6172200"/>
              <a:ext cx="9144000" cy="0"/>
            </a:xfrm>
            <a:prstGeom prst="line">
              <a:avLst/>
            </a:prstGeom>
            <a:ln w="12700" cmpd="sng">
              <a:solidFill>
                <a:schemeClr val="tx1">
                  <a:lumMod val="20000"/>
                  <a:lumOff val="80000"/>
                </a:schemeClr>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76" name="Straight Connector 75"/>
            <p:cNvCxnSpPr/>
            <p:nvPr/>
          </p:nvCxnSpPr>
          <p:spPr>
            <a:xfrm>
              <a:off x="0" y="6629400"/>
              <a:ext cx="9144000" cy="0"/>
            </a:xfrm>
            <a:prstGeom prst="line">
              <a:avLst/>
            </a:prstGeom>
            <a:ln w="12700" cmpd="sng">
              <a:solidFill>
                <a:srgbClr val="000000"/>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77" name="Straight Connector 76"/>
            <p:cNvCxnSpPr/>
            <p:nvPr/>
          </p:nvCxnSpPr>
          <p:spPr>
            <a:xfrm>
              <a:off x="8915400" y="0"/>
              <a:ext cx="0" cy="6858000"/>
            </a:xfrm>
            <a:prstGeom prst="line">
              <a:avLst/>
            </a:prstGeom>
            <a:ln w="12700" cmpd="sng">
              <a:solidFill>
                <a:srgbClr val="000000"/>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78" name="Straight Connector 77"/>
            <p:cNvCxnSpPr/>
            <p:nvPr/>
          </p:nvCxnSpPr>
          <p:spPr>
            <a:xfrm>
              <a:off x="8686800" y="0"/>
              <a:ext cx="0" cy="6858000"/>
            </a:xfrm>
            <a:prstGeom prst="line">
              <a:avLst/>
            </a:prstGeom>
            <a:ln w="12700" cmpd="sng">
              <a:solidFill>
                <a:schemeClr val="tx1">
                  <a:lumMod val="20000"/>
                  <a:lumOff val="80000"/>
                </a:schemeClr>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79" name="Straight Connector 78"/>
            <p:cNvCxnSpPr/>
            <p:nvPr/>
          </p:nvCxnSpPr>
          <p:spPr>
            <a:xfrm>
              <a:off x="0" y="6400800"/>
              <a:ext cx="9144000" cy="0"/>
            </a:xfrm>
            <a:prstGeom prst="line">
              <a:avLst/>
            </a:prstGeom>
            <a:ln w="12700" cmpd="sng">
              <a:solidFill>
                <a:schemeClr val="tx1">
                  <a:lumMod val="20000"/>
                  <a:lumOff val="80000"/>
                </a:schemeClr>
              </a:solidFill>
              <a:prstDash val="sysDash"/>
            </a:ln>
            <a:effectLst/>
          </p:spPr>
          <p:style>
            <a:lnRef idx="2">
              <a:schemeClr val="accent1"/>
            </a:lnRef>
            <a:fillRef idx="0">
              <a:schemeClr val="accent1"/>
            </a:fillRef>
            <a:effectRef idx="1">
              <a:schemeClr val="accent1"/>
            </a:effectRef>
            <a:fontRef idx="minor">
              <a:schemeClr val="tx1"/>
            </a:fontRef>
          </p:style>
        </p:cxnSp>
        <p:grpSp>
          <p:nvGrpSpPr>
            <p:cNvPr id="80" name="Group 79"/>
            <p:cNvGrpSpPr/>
            <p:nvPr/>
          </p:nvGrpSpPr>
          <p:grpSpPr>
            <a:xfrm>
              <a:off x="0" y="0"/>
              <a:ext cx="7617760" cy="6858000"/>
              <a:chOff x="0" y="0"/>
              <a:chExt cx="7617760" cy="6858000"/>
            </a:xfrm>
          </p:grpSpPr>
          <p:cxnSp>
            <p:nvCxnSpPr>
              <p:cNvPr id="95" name="Straight Connector 94"/>
              <p:cNvCxnSpPr/>
              <p:nvPr/>
            </p:nvCxnSpPr>
            <p:spPr>
              <a:xfrm>
                <a:off x="228600" y="0"/>
                <a:ext cx="0" cy="6858000"/>
              </a:xfrm>
              <a:prstGeom prst="line">
                <a:avLst/>
              </a:prstGeom>
              <a:ln w="12700" cmpd="sng">
                <a:solidFill>
                  <a:srgbClr val="000000"/>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96" name="Straight Connector 95"/>
              <p:cNvCxnSpPr/>
              <p:nvPr/>
            </p:nvCxnSpPr>
            <p:spPr>
              <a:xfrm>
                <a:off x="457200" y="0"/>
                <a:ext cx="0" cy="6858000"/>
              </a:xfrm>
              <a:prstGeom prst="line">
                <a:avLst/>
              </a:prstGeom>
              <a:ln w="12700" cmpd="sng">
                <a:solidFill>
                  <a:schemeClr val="tx1">
                    <a:lumMod val="20000"/>
                    <a:lumOff val="80000"/>
                  </a:schemeClr>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97" name="Straight Connector 96"/>
              <p:cNvCxnSpPr/>
              <p:nvPr/>
            </p:nvCxnSpPr>
            <p:spPr>
              <a:xfrm>
                <a:off x="0" y="0"/>
                <a:ext cx="0" cy="6858000"/>
              </a:xfrm>
              <a:prstGeom prst="line">
                <a:avLst/>
              </a:prstGeom>
              <a:ln w="12700" cmpd="sng">
                <a:solidFill>
                  <a:srgbClr val="000000"/>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98" name="Straight Connector 97"/>
              <p:cNvCxnSpPr/>
              <p:nvPr/>
            </p:nvCxnSpPr>
            <p:spPr>
              <a:xfrm>
                <a:off x="1524000" y="0"/>
                <a:ext cx="0" cy="6858000"/>
              </a:xfrm>
              <a:prstGeom prst="line">
                <a:avLst/>
              </a:prstGeom>
              <a:ln w="12700" cmpd="sng">
                <a:solidFill>
                  <a:schemeClr val="bg2"/>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99" name="Straight Connector 98"/>
              <p:cNvCxnSpPr/>
              <p:nvPr/>
            </p:nvCxnSpPr>
            <p:spPr>
              <a:xfrm>
                <a:off x="4572000" y="0"/>
                <a:ext cx="0" cy="6858000"/>
              </a:xfrm>
              <a:prstGeom prst="line">
                <a:avLst/>
              </a:prstGeom>
              <a:ln w="12700" cmpd="sng">
                <a:solidFill>
                  <a:schemeClr val="bg2"/>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100" name="Straight Connector 99"/>
              <p:cNvCxnSpPr/>
              <p:nvPr/>
            </p:nvCxnSpPr>
            <p:spPr>
              <a:xfrm>
                <a:off x="7617760" y="0"/>
                <a:ext cx="0" cy="6858000"/>
              </a:xfrm>
              <a:prstGeom prst="line">
                <a:avLst/>
              </a:prstGeom>
              <a:ln w="12700" cmpd="sng">
                <a:solidFill>
                  <a:schemeClr val="bg2"/>
                </a:solidFill>
                <a:prstDash val="sysDash"/>
              </a:ln>
              <a:effectLst/>
            </p:spPr>
            <p:style>
              <a:lnRef idx="2">
                <a:schemeClr val="accent1"/>
              </a:lnRef>
              <a:fillRef idx="0">
                <a:schemeClr val="accent1"/>
              </a:fillRef>
              <a:effectRef idx="1">
                <a:schemeClr val="accent1"/>
              </a:effectRef>
              <a:fontRef idx="minor">
                <a:schemeClr val="tx1"/>
              </a:fontRef>
            </p:style>
          </p:cxnSp>
        </p:grpSp>
        <p:cxnSp>
          <p:nvCxnSpPr>
            <p:cNvPr id="81" name="Straight Connector 80"/>
            <p:cNvCxnSpPr/>
            <p:nvPr/>
          </p:nvCxnSpPr>
          <p:spPr>
            <a:xfrm>
              <a:off x="9144000" y="0"/>
              <a:ext cx="0" cy="6858000"/>
            </a:xfrm>
            <a:prstGeom prst="line">
              <a:avLst/>
            </a:prstGeom>
            <a:ln w="12700" cmpd="sng">
              <a:solidFill>
                <a:srgbClr val="000000"/>
              </a:solidFill>
              <a:prstDash val="solid"/>
            </a:ln>
            <a:effectLst/>
          </p:spPr>
          <p:style>
            <a:lnRef idx="2">
              <a:schemeClr val="accent1"/>
            </a:lnRef>
            <a:fillRef idx="0">
              <a:schemeClr val="accent1"/>
            </a:fillRef>
            <a:effectRef idx="1">
              <a:schemeClr val="accent1"/>
            </a:effectRef>
            <a:fontRef idx="minor">
              <a:schemeClr val="tx1"/>
            </a:fontRef>
          </p:style>
        </p:cxnSp>
        <p:grpSp>
          <p:nvGrpSpPr>
            <p:cNvPr id="82" name="Group 81"/>
            <p:cNvGrpSpPr/>
            <p:nvPr/>
          </p:nvGrpSpPr>
          <p:grpSpPr>
            <a:xfrm>
              <a:off x="0" y="0"/>
              <a:ext cx="9144000" cy="457200"/>
              <a:chOff x="0" y="0"/>
              <a:chExt cx="9144000" cy="457200"/>
            </a:xfrm>
          </p:grpSpPr>
          <p:cxnSp>
            <p:nvCxnSpPr>
              <p:cNvPr id="92" name="Straight Connector 91"/>
              <p:cNvCxnSpPr/>
              <p:nvPr/>
            </p:nvCxnSpPr>
            <p:spPr>
              <a:xfrm>
                <a:off x="0" y="228600"/>
                <a:ext cx="9144000" cy="0"/>
              </a:xfrm>
              <a:prstGeom prst="line">
                <a:avLst/>
              </a:prstGeom>
              <a:ln w="12700" cmpd="sng">
                <a:solidFill>
                  <a:srgbClr val="000000"/>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93" name="Straight Connector 92"/>
              <p:cNvCxnSpPr/>
              <p:nvPr/>
            </p:nvCxnSpPr>
            <p:spPr>
              <a:xfrm>
                <a:off x="0" y="457200"/>
                <a:ext cx="9144000" cy="0"/>
              </a:xfrm>
              <a:prstGeom prst="line">
                <a:avLst/>
              </a:prstGeom>
              <a:ln w="12700" cmpd="sng">
                <a:solidFill>
                  <a:schemeClr val="tx1">
                    <a:lumMod val="20000"/>
                    <a:lumOff val="80000"/>
                  </a:schemeClr>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94" name="Straight Connector 93"/>
              <p:cNvCxnSpPr/>
              <p:nvPr/>
            </p:nvCxnSpPr>
            <p:spPr>
              <a:xfrm>
                <a:off x="0" y="0"/>
                <a:ext cx="9144000" cy="0"/>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grpSp>
        <p:cxnSp>
          <p:nvCxnSpPr>
            <p:cNvPr id="83" name="Straight Connector 82"/>
            <p:cNvCxnSpPr/>
            <p:nvPr/>
          </p:nvCxnSpPr>
          <p:spPr>
            <a:xfrm>
              <a:off x="0" y="6858000"/>
              <a:ext cx="9144000" cy="0"/>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grpSp>
          <p:nvGrpSpPr>
            <p:cNvPr id="84" name="Group 83"/>
            <p:cNvGrpSpPr/>
            <p:nvPr/>
          </p:nvGrpSpPr>
          <p:grpSpPr>
            <a:xfrm>
              <a:off x="0" y="2057400"/>
              <a:ext cx="9144000" cy="457200"/>
              <a:chOff x="0" y="0"/>
              <a:chExt cx="9144000" cy="457200"/>
            </a:xfrm>
          </p:grpSpPr>
          <p:cxnSp>
            <p:nvCxnSpPr>
              <p:cNvPr id="89" name="Straight Connector 88"/>
              <p:cNvCxnSpPr/>
              <p:nvPr/>
            </p:nvCxnSpPr>
            <p:spPr>
              <a:xfrm>
                <a:off x="0" y="228600"/>
                <a:ext cx="9144000" cy="0"/>
              </a:xfrm>
              <a:prstGeom prst="line">
                <a:avLst/>
              </a:prstGeom>
              <a:ln w="12700" cmpd="sng">
                <a:solidFill>
                  <a:schemeClr val="tx1">
                    <a:lumMod val="20000"/>
                    <a:lumOff val="80000"/>
                  </a:schemeClr>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90" name="Straight Connector 89"/>
              <p:cNvCxnSpPr/>
              <p:nvPr/>
            </p:nvCxnSpPr>
            <p:spPr>
              <a:xfrm>
                <a:off x="0" y="457200"/>
                <a:ext cx="9144000" cy="0"/>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91" name="Straight Connector 90"/>
              <p:cNvCxnSpPr/>
              <p:nvPr/>
            </p:nvCxnSpPr>
            <p:spPr>
              <a:xfrm>
                <a:off x="0" y="0"/>
                <a:ext cx="9144000" cy="0"/>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grpSp>
        <p:grpSp>
          <p:nvGrpSpPr>
            <p:cNvPr id="85" name="Group 84"/>
            <p:cNvGrpSpPr/>
            <p:nvPr/>
          </p:nvGrpSpPr>
          <p:grpSpPr>
            <a:xfrm>
              <a:off x="0" y="4343400"/>
              <a:ext cx="9144000" cy="457200"/>
              <a:chOff x="0" y="0"/>
              <a:chExt cx="9144000" cy="457200"/>
            </a:xfrm>
          </p:grpSpPr>
          <p:cxnSp>
            <p:nvCxnSpPr>
              <p:cNvPr id="86" name="Straight Connector 85"/>
              <p:cNvCxnSpPr/>
              <p:nvPr/>
            </p:nvCxnSpPr>
            <p:spPr>
              <a:xfrm>
                <a:off x="0" y="228600"/>
                <a:ext cx="9144000" cy="0"/>
              </a:xfrm>
              <a:prstGeom prst="line">
                <a:avLst/>
              </a:prstGeom>
              <a:ln w="12700" cmpd="sng">
                <a:solidFill>
                  <a:schemeClr val="tx1">
                    <a:lumMod val="20000"/>
                    <a:lumOff val="80000"/>
                  </a:schemeClr>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87" name="Straight Connector 86"/>
              <p:cNvCxnSpPr/>
              <p:nvPr/>
            </p:nvCxnSpPr>
            <p:spPr>
              <a:xfrm>
                <a:off x="0" y="457200"/>
                <a:ext cx="9144000" cy="0"/>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88" name="Straight Connector 87"/>
              <p:cNvCxnSpPr/>
              <p:nvPr/>
            </p:nvCxnSpPr>
            <p:spPr>
              <a:xfrm>
                <a:off x="0" y="0"/>
                <a:ext cx="9144000" cy="0"/>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grpSp>
      </p:grpSp>
      <p:sp>
        <p:nvSpPr>
          <p:cNvPr id="107" name="Rectangle 106"/>
          <p:cNvSpPr/>
          <p:nvPr userDrawn="1"/>
        </p:nvSpPr>
        <p:spPr>
          <a:xfrm>
            <a:off x="12801600" y="0"/>
            <a:ext cx="3048000" cy="64008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Grid</a:t>
            </a:r>
          </a:p>
        </p:txBody>
      </p:sp>
    </p:spTree>
    <p:extLst>
      <p:ext uri="{BB962C8B-B14F-4D97-AF65-F5344CB8AC3E}">
        <p14:creationId xmlns:p14="http://schemas.microsoft.com/office/powerpoint/2010/main" val="4273074699"/>
      </p:ext>
    </p:extLst>
  </p:cSld>
  <p:clrMapOvr>
    <a:masterClrMapping/>
  </p:clrMapOvr>
  <p:transition>
    <p:fade/>
  </p:transition>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2560" userDrawn="1">
          <p15:clr>
            <a:srgbClr val="FBAE40"/>
          </p15:clr>
        </p15:guide>
        <p15:guide id="4" pos="5120" userDrawn="1">
          <p15:clr>
            <a:srgbClr val="FBAE40"/>
          </p15:clr>
        </p15:guide>
        <p15:guide id="5" orient="horz" pos="1440" userDrawn="1">
          <p15:clr>
            <a:srgbClr val="FBAE40"/>
          </p15:clr>
        </p15:guide>
        <p15:guide id="6" orient="horz" pos="2880" userDrawn="1">
          <p15:clr>
            <a:srgbClr val="FBAE40"/>
          </p15:clr>
        </p15:guide>
        <p15:guide id="7" orient="horz" pos="144" userDrawn="1">
          <p15:clr>
            <a:srgbClr val="FBAE40"/>
          </p15:clr>
        </p15:guide>
        <p15:guide id="8" orient="horz" pos="3888" userDrawn="1">
          <p15:clr>
            <a:srgbClr val="FBAE40"/>
          </p15:clr>
        </p15:guide>
        <p15:guide id="9" pos="192" userDrawn="1">
          <p15:clr>
            <a:srgbClr val="FBAE40"/>
          </p15:clr>
        </p15:guide>
        <p15:guide id="10" pos="7488" userDrawn="1">
          <p15:clr>
            <a:srgbClr val="FBAE40"/>
          </p15:clr>
        </p15:guide>
      </p15:sldGuideLst>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9_Master Divider">
    <p:spTree>
      <p:nvGrpSpPr>
        <p:cNvPr id="1" name=""/>
        <p:cNvGrpSpPr/>
        <p:nvPr/>
      </p:nvGrpSpPr>
      <p:grpSpPr>
        <a:xfrm>
          <a:off x="0" y="0"/>
          <a:ext cx="0" cy="0"/>
          <a:chOff x="0" y="0"/>
          <a:chExt cx="0" cy="0"/>
        </a:xfrm>
      </p:grpSpPr>
      <p:sp>
        <p:nvSpPr>
          <p:cNvPr id="7" name="Rectangle 6"/>
          <p:cNvSpPr/>
          <p:nvPr userDrawn="1"/>
        </p:nvSpPr>
        <p:spPr>
          <a:xfrm>
            <a:off x="0" y="6172200"/>
            <a:ext cx="12192000" cy="6858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4" name="Rectangle 3"/>
          <p:cNvSpPr/>
          <p:nvPr userDrawn="1"/>
        </p:nvSpPr>
        <p:spPr>
          <a:xfrm>
            <a:off x="0" y="0"/>
            <a:ext cx="12192000" cy="6858000"/>
          </a:xfrm>
          <a:prstGeom prst="rect">
            <a:avLst/>
          </a:prstGeom>
          <a:solidFill>
            <a:schemeClr val="bg2">
              <a:lumMod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7200" b="1"/>
              <a:t>DO NOT USE ANY LAYOUTS PAST THIS POINT</a:t>
            </a:r>
          </a:p>
        </p:txBody>
      </p:sp>
    </p:spTree>
  </p:cSld>
  <p:clrMapOvr>
    <a:masterClrMapping/>
  </p:clrMapOvr>
  <p:transition>
    <p:fade/>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3" name="Title 1"/>
          <p:cNvSpPr txBox="1">
            <a:spLocks/>
          </p:cNvSpPr>
          <p:nvPr userDrawn="1"/>
        </p:nvSpPr>
        <p:spPr>
          <a:xfrm>
            <a:off x="614357" y="168783"/>
            <a:ext cx="11354937" cy="509242"/>
          </a:xfrm>
          <a:prstGeom prst="rect">
            <a:avLst/>
          </a:prstGeom>
        </p:spPr>
        <p:txBody>
          <a:bodyPr anchor="ctr" anchorCtr="0">
            <a:noAutofit/>
          </a:bodyPr>
          <a:lstStyle>
            <a:lvl1pPr algn="l" defTabSz="914400" rtl="0" eaLnBrk="1" latinLnBrk="0" hangingPunct="1">
              <a:lnSpc>
                <a:spcPct val="90000"/>
              </a:lnSpc>
              <a:spcBef>
                <a:spcPct val="0"/>
              </a:spcBef>
              <a:buNone/>
              <a:defRPr sz="4400" kern="1200" spc="300">
                <a:solidFill>
                  <a:schemeClr val="tx1"/>
                </a:solidFill>
                <a:latin typeface="+mj-lt"/>
                <a:ea typeface="+mj-ea"/>
                <a:cs typeface="+mj-cs"/>
              </a:defRPr>
            </a:lvl1pPr>
          </a:lstStyle>
          <a:p>
            <a:endParaRPr lang="en-US" sz="2800">
              <a:solidFill>
                <a:srgbClr val="004A7D"/>
              </a:solidFill>
              <a:latin typeface="Helvetica" panose="020B0604020202020204" pitchFamily="34" charset="0"/>
              <a:cs typeface="Helvetica" panose="020B0604020202020204" pitchFamily="34" charset="0"/>
            </a:endParaRPr>
          </a:p>
        </p:txBody>
      </p:sp>
      <p:sp>
        <p:nvSpPr>
          <p:cNvPr id="2" name="Title 1"/>
          <p:cNvSpPr>
            <a:spLocks noGrp="1"/>
          </p:cNvSpPr>
          <p:nvPr>
            <p:ph type="title" hasCustomPrompt="1"/>
          </p:nvPr>
        </p:nvSpPr>
        <p:spPr/>
        <p:txBody>
          <a:bodyPr/>
          <a:lstStyle>
            <a:lvl1pPr>
              <a:defRPr cap="all" baseline="0"/>
            </a:lvl1pPr>
          </a:lstStyle>
          <a:p>
            <a:r>
              <a:rPr lang="en-US"/>
              <a:t>CLICK TO EDIT TITLE</a:t>
            </a:r>
          </a:p>
        </p:txBody>
      </p:sp>
      <p:graphicFrame>
        <p:nvGraphicFramePr>
          <p:cNvPr id="5" name="Object 4">
            <a:extLst>
              <a:ext uri="{FF2B5EF4-FFF2-40B4-BE49-F238E27FC236}">
                <a16:creationId xmlns:a16="http://schemas.microsoft.com/office/drawing/2014/main" id="{F4C4F37A-DA03-724A-8EA2-0B6AD01D25E1}"/>
              </a:ext>
            </a:extLst>
          </p:cNvPr>
          <p:cNvGraphicFramePr>
            <a:graphicFrameLocks noChangeAspect="1"/>
          </p:cNvGraphicFramePr>
          <p:nvPr userDrawn="1">
            <p:extLst>
              <p:ext uri="{D42A27DB-BD31-4B8C-83A1-F6EECF244321}">
                <p14:modId xmlns:p14="http://schemas.microsoft.com/office/powerpoint/2010/main" val="1881276089"/>
              </p:ext>
            </p:extLst>
          </p:nvPr>
        </p:nvGraphicFramePr>
        <p:xfrm>
          <a:off x="1524000" y="3332163"/>
          <a:ext cx="9144000" cy="190500"/>
        </p:xfrm>
        <a:graphic>
          <a:graphicData uri="http://schemas.openxmlformats.org/presentationml/2006/ole">
            <mc:AlternateContent xmlns:mc="http://schemas.openxmlformats.org/markup-compatibility/2006">
              <mc:Choice xmlns:v="urn:schemas-microsoft-com:vml" Requires="v">
                <p:oleObj name="Document" r:id="rId2" imgW="9144000" imgH="190500" progId="Word.Document.12">
                  <p:embed/>
                </p:oleObj>
              </mc:Choice>
              <mc:Fallback>
                <p:oleObj name="Document" r:id="rId2" imgW="9144000" imgH="190500" progId="Word.Document.12">
                  <p:embed/>
                  <p:pic>
                    <p:nvPicPr>
                      <p:cNvPr id="5" name="Object 4">
                        <a:extLst>
                          <a:ext uri="{FF2B5EF4-FFF2-40B4-BE49-F238E27FC236}">
                            <a16:creationId xmlns:a16="http://schemas.microsoft.com/office/drawing/2014/main" id="{F4C4F37A-DA03-724A-8EA2-0B6AD01D25E1}"/>
                          </a:ext>
                        </a:extLst>
                      </p:cNvPr>
                      <p:cNvPicPr/>
                      <p:nvPr/>
                    </p:nvPicPr>
                    <p:blipFill>
                      <a:blip r:embed="rId3"/>
                      <a:stretch>
                        <a:fillRect/>
                      </a:stretch>
                    </p:blipFill>
                    <p:spPr>
                      <a:xfrm>
                        <a:off x="1524000" y="3332163"/>
                        <a:ext cx="9144000" cy="190500"/>
                      </a:xfrm>
                      <a:prstGeom prst="rect">
                        <a:avLst/>
                      </a:prstGeom>
                    </p:spPr>
                  </p:pic>
                </p:oleObj>
              </mc:Fallback>
            </mc:AlternateContent>
          </a:graphicData>
        </a:graphic>
      </p:graphicFrame>
      <p:sp>
        <p:nvSpPr>
          <p:cNvPr id="7" name="Text Placeholder 6">
            <a:extLst>
              <a:ext uri="{FF2B5EF4-FFF2-40B4-BE49-F238E27FC236}">
                <a16:creationId xmlns:a16="http://schemas.microsoft.com/office/drawing/2014/main" id="{3864D25B-DEA1-9844-941F-A8852D77293B}"/>
              </a:ext>
            </a:extLst>
          </p:cNvPr>
          <p:cNvSpPr>
            <a:spLocks noGrp="1"/>
          </p:cNvSpPr>
          <p:nvPr>
            <p:ph type="body" sz="quarter" idx="10" hasCustomPrompt="1"/>
          </p:nvPr>
        </p:nvSpPr>
        <p:spPr>
          <a:xfrm>
            <a:off x="614363" y="1665027"/>
            <a:ext cx="10999787" cy="4681798"/>
          </a:xfrm>
          <a:prstGeom prst="rect">
            <a:avLst/>
          </a:prstGeom>
        </p:spPr>
        <p:txBody>
          <a:bodyPr/>
          <a:lstStyle>
            <a:lvl1pPr marL="0" indent="0">
              <a:buFontTx/>
              <a:buNone/>
              <a:defRPr sz="1600" baseline="0">
                <a:solidFill>
                  <a:schemeClr val="tx1">
                    <a:lumMod val="75000"/>
                    <a:lumOff val="25000"/>
                  </a:schemeClr>
                </a:solidFill>
                <a:latin typeface="Helvetica" pitchFamily="2" charset="0"/>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sz="1400" baseline="0"/>
              <a:t>Enter copy here</a:t>
            </a:r>
            <a:endParaRPr lang="en-US"/>
          </a:p>
        </p:txBody>
      </p:sp>
    </p:spTree>
    <p:extLst>
      <p:ext uri="{BB962C8B-B14F-4D97-AF65-F5344CB8AC3E}">
        <p14:creationId xmlns:p14="http://schemas.microsoft.com/office/powerpoint/2010/main" val="159993340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9D8134-DEC4-4F6E-82FE-3EF70B78037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8B512B5-B5C7-4231-BF57-121164117D7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6C33F5-04EE-41FE-A7BC-F6ACFE6B1B64}"/>
              </a:ext>
            </a:extLst>
          </p:cNvPr>
          <p:cNvSpPr>
            <a:spLocks noGrp="1"/>
          </p:cNvSpPr>
          <p:nvPr>
            <p:ph type="dt" sz="half" idx="10"/>
          </p:nvPr>
        </p:nvSpPr>
        <p:spPr/>
        <p:txBody>
          <a:bodyPr/>
          <a:lstStyle/>
          <a:p>
            <a:fld id="{2368DA4A-E167-439E-A1E5-6CE23786330C}" type="datetimeFigureOut">
              <a:rPr lang="en-US" smtClean="0"/>
              <a:t>3/20/2024</a:t>
            </a:fld>
            <a:endParaRPr lang="en-US"/>
          </a:p>
        </p:txBody>
      </p:sp>
      <p:sp>
        <p:nvSpPr>
          <p:cNvPr id="5" name="Footer Placeholder 4">
            <a:extLst>
              <a:ext uri="{FF2B5EF4-FFF2-40B4-BE49-F238E27FC236}">
                <a16:creationId xmlns:a16="http://schemas.microsoft.com/office/drawing/2014/main" id="{4FDB5E07-494C-48A7-9937-FD959C1F072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844947-172D-45FF-BF5E-95FA20A9D6AD}"/>
              </a:ext>
            </a:extLst>
          </p:cNvPr>
          <p:cNvSpPr>
            <a:spLocks noGrp="1"/>
          </p:cNvSpPr>
          <p:nvPr>
            <p:ph type="sldNum" sz="quarter" idx="12"/>
          </p:nvPr>
        </p:nvSpPr>
        <p:spPr/>
        <p:txBody>
          <a:bodyPr/>
          <a:lstStyle/>
          <a:p>
            <a:fld id="{5A29CC90-FC47-4C0B-A28B-6E5E5671463A}" type="slidenum">
              <a:rPr lang="en-US" smtClean="0"/>
              <a:t>‹#›</a:t>
            </a:fld>
            <a:endParaRPr lang="en-US"/>
          </a:p>
        </p:txBody>
      </p:sp>
    </p:spTree>
    <p:extLst>
      <p:ext uri="{BB962C8B-B14F-4D97-AF65-F5344CB8AC3E}">
        <p14:creationId xmlns:p14="http://schemas.microsoft.com/office/powerpoint/2010/main" val="12575102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Blank with logo">
    <p:spTree>
      <p:nvGrpSpPr>
        <p:cNvPr id="1" name=""/>
        <p:cNvGrpSpPr/>
        <p:nvPr/>
      </p:nvGrpSpPr>
      <p:grpSpPr>
        <a:xfrm>
          <a:off x="0" y="0"/>
          <a:ext cx="0" cy="0"/>
          <a:chOff x="0" y="0"/>
          <a:chExt cx="0" cy="0"/>
        </a:xfrm>
      </p:grpSpPr>
    </p:spTree>
    <p:extLst>
      <p:ext uri="{BB962C8B-B14F-4D97-AF65-F5344CB8AC3E}">
        <p14:creationId xmlns:p14="http://schemas.microsoft.com/office/powerpoint/2010/main" val="41735305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userDrawn="1"/>
        </p:nvSpPr>
        <p:spPr>
          <a:xfrm>
            <a:off x="0" y="6172200"/>
            <a:ext cx="12192000" cy="6858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 name="Title 1"/>
          <p:cNvSpPr>
            <a:spLocks noGrp="1"/>
          </p:cNvSpPr>
          <p:nvPr>
            <p:ph type="ctrTitle"/>
          </p:nvPr>
        </p:nvSpPr>
        <p:spPr>
          <a:xfrm>
            <a:off x="627530" y="2791381"/>
            <a:ext cx="10954871" cy="1183341"/>
          </a:xfrm>
        </p:spPr>
        <p:txBody>
          <a:bodyPr anchor="b"/>
          <a:lstStyle>
            <a:lvl1pPr algn="l">
              <a:lnSpc>
                <a:spcPts val="4580"/>
              </a:lnSpc>
              <a:defRPr sz="4000" b="0" i="0" cap="none" spc="-100" baseline="0">
                <a:latin typeface="+mn-lt"/>
                <a:ea typeface="Times New Roman" charset="0"/>
                <a:cs typeface="Times New Roman" charset="0"/>
              </a:defRPr>
            </a:lvl1pPr>
          </a:lstStyle>
          <a:p>
            <a:r>
              <a:rPr lang="en-US"/>
              <a:t>Click to edit Master title style</a:t>
            </a:r>
          </a:p>
        </p:txBody>
      </p:sp>
      <p:sp>
        <p:nvSpPr>
          <p:cNvPr id="3" name="Subtitle 2"/>
          <p:cNvSpPr>
            <a:spLocks noGrp="1"/>
          </p:cNvSpPr>
          <p:nvPr>
            <p:ph type="subTitle" idx="1" hasCustomPrompt="1"/>
          </p:nvPr>
        </p:nvSpPr>
        <p:spPr>
          <a:xfrm>
            <a:off x="627530" y="4616962"/>
            <a:ext cx="10954871" cy="923544"/>
          </a:xfrm>
        </p:spPr>
        <p:txBody>
          <a:bodyPr/>
          <a:lstStyle>
            <a:lvl1pPr marL="0" indent="0" algn="l">
              <a:lnSpc>
                <a:spcPct val="90000"/>
              </a:lnSpc>
              <a:spcAft>
                <a:spcPts val="0"/>
              </a:spcAft>
              <a:buNone/>
              <a:defRPr sz="2000" kern="0" cap="none" spc="0" baseline="0">
                <a:solidFill>
                  <a:schemeClr val="tx1">
                    <a:lumMod val="60000"/>
                    <a:lumOff val="40000"/>
                  </a:schemeClr>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text styles</a:t>
            </a:r>
          </a:p>
          <a:p>
            <a:r>
              <a:rPr lang="en-US"/>
              <a:t>Audience/Conference</a:t>
            </a:r>
          </a:p>
          <a:p>
            <a:r>
              <a:rPr lang="en-US"/>
              <a:t>MM, DD YYYY</a:t>
            </a:r>
          </a:p>
        </p:txBody>
      </p:sp>
      <p:sp>
        <p:nvSpPr>
          <p:cNvPr id="159" name="Rectangle 158"/>
          <p:cNvSpPr/>
          <p:nvPr userDrawn="1"/>
        </p:nvSpPr>
        <p:spPr>
          <a:xfrm>
            <a:off x="10029952" y="0"/>
            <a:ext cx="2162048" cy="82296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9293" y="80682"/>
            <a:ext cx="2602544" cy="1098924"/>
          </a:xfrm>
          <a:prstGeom prst="rect">
            <a:avLst/>
          </a:prstGeom>
        </p:spPr>
      </p:pic>
      <p:cxnSp>
        <p:nvCxnSpPr>
          <p:cNvPr id="12" name="Straight Connector 11"/>
          <p:cNvCxnSpPr/>
          <p:nvPr userDrawn="1"/>
        </p:nvCxnSpPr>
        <p:spPr>
          <a:xfrm>
            <a:off x="627530" y="4341301"/>
            <a:ext cx="10954871" cy="0"/>
          </a:xfrm>
          <a:prstGeom prst="line">
            <a:avLst/>
          </a:prstGeom>
          <a:ln w="12700" cap="rnd">
            <a:solidFill>
              <a:schemeClr val="tx1">
                <a:lumMod val="20000"/>
                <a:lumOff val="80000"/>
              </a:schemeClr>
            </a:solidFill>
          </a:ln>
          <a:effectLst/>
        </p:spPr>
        <p:style>
          <a:lnRef idx="2">
            <a:schemeClr val="accent1"/>
          </a:lnRef>
          <a:fillRef idx="0">
            <a:schemeClr val="accent1"/>
          </a:fillRef>
          <a:effectRef idx="1">
            <a:schemeClr val="accent1"/>
          </a:effectRef>
          <a:fontRef idx="minor">
            <a:schemeClr val="tx1"/>
          </a:fontRef>
        </p:style>
      </p:cxnSp>
      <p:sp>
        <p:nvSpPr>
          <p:cNvPr id="8" name="Rectangle 7"/>
          <p:cNvSpPr/>
          <p:nvPr userDrawn="1"/>
        </p:nvSpPr>
        <p:spPr>
          <a:xfrm>
            <a:off x="12801600" y="0"/>
            <a:ext cx="3048000" cy="64008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Title Slide</a:t>
            </a:r>
          </a:p>
        </p:txBody>
      </p:sp>
    </p:spTree>
    <p:extLst>
      <p:ext uri="{BB962C8B-B14F-4D97-AF65-F5344CB8AC3E}">
        <p14:creationId xmlns:p14="http://schemas.microsoft.com/office/powerpoint/2010/main" val="2514325531"/>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46" name="Text Placeholder 45"/>
          <p:cNvSpPr>
            <a:spLocks noGrp="1"/>
          </p:cNvSpPr>
          <p:nvPr>
            <p:ph type="body" sz="quarter" idx="13"/>
          </p:nvPr>
        </p:nvSpPr>
        <p:spPr>
          <a:xfrm>
            <a:off x="2031999" y="1937408"/>
            <a:ext cx="8125015" cy="468536"/>
          </a:xfrm>
        </p:spPr>
        <p:txBody>
          <a:bodyPr anchor="b"/>
          <a:lstStyle>
            <a:lvl1pPr marL="12700" indent="0">
              <a:buNone/>
              <a:defRPr sz="3200" b="0" i="1">
                <a:solidFill>
                  <a:schemeClr val="accent2"/>
                </a:solidFill>
                <a:latin typeface="Times New Roman" charset="0"/>
                <a:ea typeface="Times New Roman" charset="0"/>
                <a:cs typeface="Times New Roman" charset="0"/>
              </a:defRPr>
            </a:lvl1pPr>
          </a:lstStyle>
          <a:p>
            <a:pPr lvl="0"/>
            <a:r>
              <a:rPr lang="en-US"/>
              <a:t>Click to edit Master text styles</a:t>
            </a:r>
          </a:p>
        </p:txBody>
      </p:sp>
      <p:pic>
        <p:nvPicPr>
          <p:cNvPr id="4" name="Picture 3"/>
          <p:cNvPicPr>
            <a:picLocks noChangeAspect="1"/>
          </p:cNvPicPr>
          <p:nvPr userDrawn="1"/>
        </p:nvPicPr>
        <p:blipFill rotWithShape="1">
          <a:blip r:embed="rId2">
            <a:alphaModFix/>
            <a:extLst>
              <a:ext uri="{28A0092B-C50C-407E-A947-70E740481C1C}">
                <a14:useLocalDpi xmlns:a14="http://schemas.microsoft.com/office/drawing/2010/main" val="0"/>
              </a:ext>
            </a:extLst>
          </a:blip>
          <a:srcRect t="10979" b="66133"/>
          <a:stretch/>
        </p:blipFill>
        <p:spPr>
          <a:xfrm>
            <a:off x="0" y="5335266"/>
            <a:ext cx="12192000" cy="1522734"/>
          </a:xfrm>
          <a:prstGeom prst="rect">
            <a:avLst/>
          </a:prstGeom>
        </p:spPr>
      </p:pic>
      <p:sp>
        <p:nvSpPr>
          <p:cNvPr id="13" name="Rectangle 12"/>
          <p:cNvSpPr>
            <a:spLocks noChangeAspect="1"/>
          </p:cNvSpPr>
          <p:nvPr userDrawn="1"/>
        </p:nvSpPr>
        <p:spPr>
          <a:xfrm>
            <a:off x="0" y="5335266"/>
            <a:ext cx="12192000" cy="1522732"/>
          </a:xfrm>
          <a:prstGeom prst="rect">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3" name="Text Placeholder 2"/>
          <p:cNvSpPr>
            <a:spLocks noGrp="1"/>
          </p:cNvSpPr>
          <p:nvPr>
            <p:ph type="body" idx="1"/>
          </p:nvPr>
        </p:nvSpPr>
        <p:spPr>
          <a:xfrm>
            <a:off x="2031999" y="5652328"/>
            <a:ext cx="8125015" cy="502914"/>
          </a:xfrm>
        </p:spPr>
        <p:txBody>
          <a:bodyPr anchor="t"/>
          <a:lstStyle>
            <a:lvl1pPr marL="0" indent="0">
              <a:buNone/>
              <a:defRPr sz="2000" b="1" kern="0" cap="all" spc="0" baseline="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14" name="Rectangle 13"/>
          <p:cNvSpPr/>
          <p:nvPr userDrawn="1"/>
        </p:nvSpPr>
        <p:spPr>
          <a:xfrm>
            <a:off x="0" y="5335270"/>
            <a:ext cx="12192000" cy="94129"/>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15" name="Picture 1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925731" y="6298214"/>
            <a:ext cx="1071469" cy="452427"/>
          </a:xfrm>
          <a:prstGeom prst="rect">
            <a:avLst/>
          </a:prstGeom>
        </p:spPr>
      </p:pic>
      <p:sp>
        <p:nvSpPr>
          <p:cNvPr id="16" name="Rectangle 15"/>
          <p:cNvSpPr/>
          <p:nvPr userDrawn="1"/>
        </p:nvSpPr>
        <p:spPr>
          <a:xfrm>
            <a:off x="12801600" y="0"/>
            <a:ext cx="3048000" cy="64008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Section Header</a:t>
            </a:r>
          </a:p>
        </p:txBody>
      </p:sp>
      <p:grpSp>
        <p:nvGrpSpPr>
          <p:cNvPr id="17" name="Group 16"/>
          <p:cNvGrpSpPr/>
          <p:nvPr userDrawn="1"/>
        </p:nvGrpSpPr>
        <p:grpSpPr>
          <a:xfrm>
            <a:off x="672350" y="2098146"/>
            <a:ext cx="1207245" cy="1323516"/>
            <a:chOff x="2911475" y="1220788"/>
            <a:chExt cx="3486150" cy="5095875"/>
          </a:xfrm>
          <a:solidFill>
            <a:schemeClr val="accent1"/>
          </a:solidFill>
        </p:grpSpPr>
        <p:sp>
          <p:nvSpPr>
            <p:cNvPr id="18" name="Freeform 1"/>
            <p:cNvSpPr>
              <a:spLocks noChangeArrowheads="1"/>
            </p:cNvSpPr>
            <p:nvPr/>
          </p:nvSpPr>
          <p:spPr bwMode="auto">
            <a:xfrm>
              <a:off x="4181475" y="1220788"/>
              <a:ext cx="2216150" cy="4083050"/>
            </a:xfrm>
            <a:custGeom>
              <a:avLst/>
              <a:gdLst>
                <a:gd name="T0" fmla="*/ 500 w 6157"/>
                <a:gd name="T1" fmla="*/ 9655 h 11344"/>
                <a:gd name="T2" fmla="*/ 500 w 6157"/>
                <a:gd name="T3" fmla="*/ 9655 h 11344"/>
                <a:gd name="T4" fmla="*/ 2406 w 6157"/>
                <a:gd name="T5" fmla="*/ 11343 h 11344"/>
                <a:gd name="T6" fmla="*/ 2562 w 6157"/>
                <a:gd name="T7" fmla="*/ 10343 h 11344"/>
                <a:gd name="T8" fmla="*/ 1063 w 6157"/>
                <a:gd name="T9" fmla="*/ 9093 h 11344"/>
                <a:gd name="T10" fmla="*/ 6156 w 6157"/>
                <a:gd name="T11" fmla="*/ 0 h 11344"/>
                <a:gd name="T12" fmla="*/ 500 w 6157"/>
                <a:gd name="T13" fmla="*/ 9655 h 11344"/>
              </a:gdLst>
              <a:ahLst/>
              <a:cxnLst>
                <a:cxn ang="0">
                  <a:pos x="T0" y="T1"/>
                </a:cxn>
                <a:cxn ang="0">
                  <a:pos x="T2" y="T3"/>
                </a:cxn>
                <a:cxn ang="0">
                  <a:pos x="T4" y="T5"/>
                </a:cxn>
                <a:cxn ang="0">
                  <a:pos x="T6" y="T7"/>
                </a:cxn>
                <a:cxn ang="0">
                  <a:pos x="T8" y="T9"/>
                </a:cxn>
                <a:cxn ang="0">
                  <a:pos x="T10" y="T11"/>
                </a:cxn>
                <a:cxn ang="0">
                  <a:pos x="T12" y="T13"/>
                </a:cxn>
              </a:cxnLst>
              <a:rect l="0" t="0" r="r" b="b"/>
              <a:pathLst>
                <a:path w="6157" h="11344">
                  <a:moveTo>
                    <a:pt x="500" y="9655"/>
                  </a:moveTo>
                  <a:lnTo>
                    <a:pt x="500" y="9655"/>
                  </a:lnTo>
                  <a:cubicBezTo>
                    <a:pt x="782" y="10562"/>
                    <a:pt x="1563" y="11062"/>
                    <a:pt x="2406" y="11343"/>
                  </a:cubicBezTo>
                  <a:cubicBezTo>
                    <a:pt x="2562" y="10343"/>
                    <a:pt x="2562" y="10343"/>
                    <a:pt x="2562" y="10343"/>
                  </a:cubicBezTo>
                  <a:cubicBezTo>
                    <a:pt x="1938" y="10093"/>
                    <a:pt x="1375" y="9718"/>
                    <a:pt x="1063" y="9093"/>
                  </a:cubicBezTo>
                  <a:cubicBezTo>
                    <a:pt x="438" y="7718"/>
                    <a:pt x="1188" y="5125"/>
                    <a:pt x="6156" y="0"/>
                  </a:cubicBezTo>
                  <a:cubicBezTo>
                    <a:pt x="1063" y="5125"/>
                    <a:pt x="0" y="8030"/>
                    <a:pt x="500" y="9655"/>
                  </a:cubicBezTo>
                </a:path>
              </a:pathLst>
            </a:custGeom>
            <a:grp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sz="1800"/>
            </a:p>
          </p:txBody>
        </p:sp>
        <p:sp>
          <p:nvSpPr>
            <p:cNvPr id="23" name="Freeform 2"/>
            <p:cNvSpPr>
              <a:spLocks noChangeArrowheads="1"/>
            </p:cNvSpPr>
            <p:nvPr/>
          </p:nvSpPr>
          <p:spPr bwMode="auto">
            <a:xfrm>
              <a:off x="3800475" y="1265238"/>
              <a:ext cx="2541588" cy="4578350"/>
            </a:xfrm>
            <a:custGeom>
              <a:avLst/>
              <a:gdLst>
                <a:gd name="T0" fmla="*/ 3406 w 7062"/>
                <a:gd name="T1" fmla="*/ 11562 h 12719"/>
                <a:gd name="T2" fmla="*/ 3406 w 7062"/>
                <a:gd name="T3" fmla="*/ 11562 h 12719"/>
                <a:gd name="T4" fmla="*/ 1344 w 7062"/>
                <a:gd name="T5" fmla="*/ 9780 h 12719"/>
                <a:gd name="T6" fmla="*/ 7061 w 7062"/>
                <a:gd name="T7" fmla="*/ 0 h 12719"/>
                <a:gd name="T8" fmla="*/ 750 w 7062"/>
                <a:gd name="T9" fmla="*/ 10968 h 12719"/>
                <a:gd name="T10" fmla="*/ 3219 w 7062"/>
                <a:gd name="T11" fmla="*/ 12718 h 12719"/>
                <a:gd name="T12" fmla="*/ 3406 w 7062"/>
                <a:gd name="T13" fmla="*/ 11562 h 12719"/>
              </a:gdLst>
              <a:ahLst/>
              <a:cxnLst>
                <a:cxn ang="0">
                  <a:pos x="T0" y="T1"/>
                </a:cxn>
                <a:cxn ang="0">
                  <a:pos x="T2" y="T3"/>
                </a:cxn>
                <a:cxn ang="0">
                  <a:pos x="T4" y="T5"/>
                </a:cxn>
                <a:cxn ang="0">
                  <a:pos x="T6" y="T7"/>
                </a:cxn>
                <a:cxn ang="0">
                  <a:pos x="T8" y="T9"/>
                </a:cxn>
                <a:cxn ang="0">
                  <a:pos x="T10" y="T11"/>
                </a:cxn>
                <a:cxn ang="0">
                  <a:pos x="T12" y="T13"/>
                </a:cxn>
              </a:cxnLst>
              <a:rect l="0" t="0" r="r" b="b"/>
              <a:pathLst>
                <a:path w="7062" h="12719">
                  <a:moveTo>
                    <a:pt x="3406" y="11562"/>
                  </a:moveTo>
                  <a:lnTo>
                    <a:pt x="3406" y="11562"/>
                  </a:lnTo>
                  <a:cubicBezTo>
                    <a:pt x="2500" y="11280"/>
                    <a:pt x="1656" y="10749"/>
                    <a:pt x="1344" y="9780"/>
                  </a:cubicBezTo>
                  <a:cubicBezTo>
                    <a:pt x="781" y="8155"/>
                    <a:pt x="1844" y="5219"/>
                    <a:pt x="7061" y="0"/>
                  </a:cubicBezTo>
                  <a:cubicBezTo>
                    <a:pt x="969" y="6000"/>
                    <a:pt x="0" y="9218"/>
                    <a:pt x="750" y="10968"/>
                  </a:cubicBezTo>
                  <a:cubicBezTo>
                    <a:pt x="1219" y="11968"/>
                    <a:pt x="2250" y="12468"/>
                    <a:pt x="3219" y="12718"/>
                  </a:cubicBezTo>
                  <a:lnTo>
                    <a:pt x="3406" y="11562"/>
                  </a:lnTo>
                </a:path>
              </a:pathLst>
            </a:custGeom>
            <a:grp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sz="1800"/>
            </a:p>
          </p:txBody>
        </p:sp>
        <p:sp>
          <p:nvSpPr>
            <p:cNvPr id="24" name="Freeform 3"/>
            <p:cNvSpPr>
              <a:spLocks noChangeArrowheads="1"/>
            </p:cNvSpPr>
            <p:nvPr/>
          </p:nvSpPr>
          <p:spPr bwMode="auto">
            <a:xfrm>
              <a:off x="2911475" y="1298575"/>
              <a:ext cx="3397250" cy="5018088"/>
            </a:xfrm>
            <a:custGeom>
              <a:avLst/>
              <a:gdLst>
                <a:gd name="T0" fmla="*/ 3156 w 9438"/>
                <a:gd name="T1" fmla="*/ 11405 h 13937"/>
                <a:gd name="T2" fmla="*/ 3156 w 9438"/>
                <a:gd name="T3" fmla="*/ 11405 h 13937"/>
                <a:gd name="T4" fmla="*/ 9437 w 9438"/>
                <a:gd name="T5" fmla="*/ 0 h 13937"/>
                <a:gd name="T6" fmla="*/ 3938 w 9438"/>
                <a:gd name="T7" fmla="*/ 13468 h 13937"/>
                <a:gd name="T8" fmla="*/ 5469 w 9438"/>
                <a:gd name="T9" fmla="*/ 13936 h 13937"/>
                <a:gd name="T10" fmla="*/ 5594 w 9438"/>
                <a:gd name="T11" fmla="*/ 13030 h 13937"/>
                <a:gd name="T12" fmla="*/ 3156 w 9438"/>
                <a:gd name="T13" fmla="*/ 11405 h 13937"/>
              </a:gdLst>
              <a:ahLst/>
              <a:cxnLst>
                <a:cxn ang="0">
                  <a:pos x="T0" y="T1"/>
                </a:cxn>
                <a:cxn ang="0">
                  <a:pos x="T2" y="T3"/>
                </a:cxn>
                <a:cxn ang="0">
                  <a:pos x="T4" y="T5"/>
                </a:cxn>
                <a:cxn ang="0">
                  <a:pos x="T6" y="T7"/>
                </a:cxn>
                <a:cxn ang="0">
                  <a:pos x="T8" y="T9"/>
                </a:cxn>
                <a:cxn ang="0">
                  <a:pos x="T10" y="T11"/>
                </a:cxn>
                <a:cxn ang="0">
                  <a:pos x="T12" y="T13"/>
                </a:cxn>
              </a:cxnLst>
              <a:rect l="0" t="0" r="r" b="b"/>
              <a:pathLst>
                <a:path w="9438" h="13937">
                  <a:moveTo>
                    <a:pt x="3156" y="11405"/>
                  </a:moveTo>
                  <a:lnTo>
                    <a:pt x="3156" y="11405"/>
                  </a:lnTo>
                  <a:cubicBezTo>
                    <a:pt x="2188" y="9718"/>
                    <a:pt x="2938" y="6406"/>
                    <a:pt x="9437" y="0"/>
                  </a:cubicBezTo>
                  <a:cubicBezTo>
                    <a:pt x="0" y="9186"/>
                    <a:pt x="1594" y="12374"/>
                    <a:pt x="3938" y="13468"/>
                  </a:cubicBezTo>
                  <a:cubicBezTo>
                    <a:pt x="4438" y="13718"/>
                    <a:pt x="4969" y="13843"/>
                    <a:pt x="5469" y="13936"/>
                  </a:cubicBezTo>
                  <a:cubicBezTo>
                    <a:pt x="5594" y="13030"/>
                    <a:pt x="5594" y="13030"/>
                    <a:pt x="5594" y="13030"/>
                  </a:cubicBezTo>
                  <a:cubicBezTo>
                    <a:pt x="4719" y="12811"/>
                    <a:pt x="3656" y="12343"/>
                    <a:pt x="3156" y="11405"/>
                  </a:cubicBezTo>
                </a:path>
              </a:pathLst>
            </a:custGeom>
            <a:grp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sz="1800"/>
            </a:p>
          </p:txBody>
        </p:sp>
      </p:grpSp>
      <p:sp>
        <p:nvSpPr>
          <p:cNvPr id="2" name="Title 1"/>
          <p:cNvSpPr>
            <a:spLocks noGrp="1"/>
          </p:cNvSpPr>
          <p:nvPr>
            <p:ph type="title" hasCustomPrompt="1"/>
          </p:nvPr>
        </p:nvSpPr>
        <p:spPr>
          <a:xfrm>
            <a:off x="2031999" y="2508932"/>
            <a:ext cx="8125015" cy="2506821"/>
          </a:xfrm>
        </p:spPr>
        <p:txBody>
          <a:bodyPr anchor="t"/>
          <a:lstStyle>
            <a:lvl1pPr algn="l">
              <a:lnSpc>
                <a:spcPts val="5160"/>
              </a:lnSpc>
              <a:defRPr sz="4800" b="0" cap="none" baseline="0"/>
            </a:lvl1pPr>
          </a:lstStyle>
          <a:p>
            <a:r>
              <a:rPr lang="en-US"/>
              <a:t>Click to Master title style</a:t>
            </a:r>
          </a:p>
        </p:txBody>
      </p:sp>
    </p:spTree>
    <p:extLst>
      <p:ext uri="{BB962C8B-B14F-4D97-AF65-F5344CB8AC3E}">
        <p14:creationId xmlns:p14="http://schemas.microsoft.com/office/powerpoint/2010/main" val="946860687"/>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hasCustomPrompt="1"/>
          </p:nvPr>
        </p:nvSpPr>
        <p:spPr>
          <a:xfrm>
            <a:off x="304799" y="2062621"/>
            <a:ext cx="11582397" cy="4096512"/>
          </a:xfrm>
        </p:spPr>
        <p:txBody>
          <a:bodyPr lIns="411480" numCol="1" spcCol="457200"/>
          <a:lstStyle>
            <a:lvl1pPr marL="65088" indent="-65088">
              <a:spcBef>
                <a:spcPts val="500"/>
              </a:spcBef>
              <a:tabLst/>
              <a:defRPr sz="2000" baseline="0"/>
            </a:lvl1pPr>
            <a:lvl2pPr>
              <a:spcBef>
                <a:spcPts val="500"/>
              </a:spcBef>
              <a:defRPr sz="2000" baseline="0"/>
            </a:lvl2pPr>
            <a:lvl3pPr>
              <a:defRPr sz="1800"/>
            </a:lvl3pPr>
            <a:lvl4pPr>
              <a:defRPr sz="1800"/>
            </a:lvl4pPr>
            <a:lvl5pPr>
              <a:defRPr sz="1800"/>
            </a:lvl5pPr>
          </a:lstStyle>
          <a:p>
            <a:pPr lvl="0"/>
            <a:r>
              <a:rPr lang="en-US"/>
              <a:t>Main text style. Use tab to add bullet.</a:t>
            </a:r>
          </a:p>
          <a:p>
            <a:pPr lvl="1"/>
            <a:r>
              <a:rPr lang="en-US"/>
              <a:t>Suggested maximums: 5 words per line. 10 words per text block. 50 slides per text box.</a:t>
            </a:r>
          </a:p>
          <a:p>
            <a:pPr lvl="2"/>
            <a:r>
              <a:rPr lang="en-US"/>
              <a:t>Third level</a:t>
            </a:r>
          </a:p>
          <a:p>
            <a:pPr lvl="3"/>
            <a:r>
              <a:rPr lang="en-US"/>
              <a:t>Fourth level</a:t>
            </a:r>
          </a:p>
          <a:p>
            <a:pPr lvl="4"/>
            <a:r>
              <a:rPr lang="en-US"/>
              <a:t>Fifth level</a:t>
            </a:r>
          </a:p>
        </p:txBody>
      </p:sp>
      <p:sp>
        <p:nvSpPr>
          <p:cNvPr id="8" name="Text Placeholder 7"/>
          <p:cNvSpPr>
            <a:spLocks noGrp="1"/>
          </p:cNvSpPr>
          <p:nvPr>
            <p:ph type="body" sz="quarter" idx="13"/>
          </p:nvPr>
        </p:nvSpPr>
        <p:spPr>
          <a:xfrm>
            <a:off x="304799" y="671946"/>
            <a:ext cx="11582399" cy="330200"/>
          </a:xfrm>
        </p:spPr>
        <p:txBody>
          <a:bodyPr anchor="t"/>
          <a:lstStyle>
            <a:lvl1pPr marL="12700" indent="0">
              <a:lnSpc>
                <a:spcPct val="90000"/>
              </a:lnSpc>
              <a:buNone/>
              <a:defRPr sz="2000" b="0" i="1">
                <a:solidFill>
                  <a:schemeClr val="accent2"/>
                </a:solidFill>
                <a:latin typeface="Times New Roman" charset="0"/>
                <a:ea typeface="Times New Roman" charset="0"/>
                <a:cs typeface="Times New Roman" charset="0"/>
              </a:defRPr>
            </a:lvl1pPr>
          </a:lstStyle>
          <a:p>
            <a:pPr lvl="0"/>
            <a:r>
              <a:rPr lang="en-US"/>
              <a:t>Click to edit Master text styles</a:t>
            </a:r>
          </a:p>
        </p:txBody>
      </p:sp>
      <p:sp>
        <p:nvSpPr>
          <p:cNvPr id="9" name="Date Placeholder 8"/>
          <p:cNvSpPr>
            <a:spLocks noGrp="1"/>
          </p:cNvSpPr>
          <p:nvPr>
            <p:ph type="dt" sz="half" idx="14"/>
          </p:nvPr>
        </p:nvSpPr>
        <p:spPr/>
        <p:txBody>
          <a:bodyPr/>
          <a:lstStyle/>
          <a:p>
            <a:endParaRPr lang="en-US"/>
          </a:p>
        </p:txBody>
      </p:sp>
      <p:sp>
        <p:nvSpPr>
          <p:cNvPr id="10" name="Footer Placeholder 9"/>
          <p:cNvSpPr>
            <a:spLocks noGrp="1"/>
          </p:cNvSpPr>
          <p:nvPr>
            <p:ph type="ftr" sz="quarter" idx="15"/>
          </p:nvPr>
        </p:nvSpPr>
        <p:spPr/>
        <p:txBody>
          <a:bodyPr/>
          <a:lstStyle/>
          <a:p>
            <a:endParaRPr lang="en-US"/>
          </a:p>
        </p:txBody>
      </p:sp>
      <p:sp>
        <p:nvSpPr>
          <p:cNvPr id="11" name="Slide Number Placeholder 10"/>
          <p:cNvSpPr>
            <a:spLocks noGrp="1"/>
          </p:cNvSpPr>
          <p:nvPr>
            <p:ph type="sldNum" sz="quarter" idx="16"/>
          </p:nvPr>
        </p:nvSpPr>
        <p:spPr/>
        <p:txBody>
          <a:bodyPr/>
          <a:lstStyle/>
          <a:p>
            <a:fld id="{5B9A96B2-702C-084E-9060-05751DBF82B0}" type="slidenum">
              <a:rPr lang="en-US" smtClean="0"/>
              <a:pPr/>
              <a:t>‹#›</a:t>
            </a:fld>
            <a:endParaRPr lang="en-US"/>
          </a:p>
        </p:txBody>
      </p:sp>
      <p:sp>
        <p:nvSpPr>
          <p:cNvPr id="13" name="Rectangle 12"/>
          <p:cNvSpPr/>
          <p:nvPr userDrawn="1"/>
        </p:nvSpPr>
        <p:spPr>
          <a:xfrm>
            <a:off x="12801600" y="0"/>
            <a:ext cx="3048000" cy="64008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Title and Content</a:t>
            </a:r>
          </a:p>
        </p:txBody>
      </p:sp>
      <p:grpSp>
        <p:nvGrpSpPr>
          <p:cNvPr id="4" name="Group 3"/>
          <p:cNvGrpSpPr/>
          <p:nvPr userDrawn="1"/>
        </p:nvGrpSpPr>
        <p:grpSpPr>
          <a:xfrm>
            <a:off x="12801600" y="702812"/>
            <a:ext cx="3048000" cy="6155188"/>
            <a:chOff x="9601200" y="702812"/>
            <a:chExt cx="2286000" cy="6155188"/>
          </a:xfrm>
        </p:grpSpPr>
        <p:sp>
          <p:nvSpPr>
            <p:cNvPr id="12" name="Rectangle 11"/>
            <p:cNvSpPr/>
            <p:nvPr userDrawn="1"/>
          </p:nvSpPr>
          <p:spPr>
            <a:xfrm>
              <a:off x="9601200" y="702812"/>
              <a:ext cx="2286000" cy="615518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wrap="square" lIns="182880" tIns="457200" rIns="182880" rtlCol="0" anchor="t"/>
            <a:lstStyle/>
            <a:p>
              <a:pPr algn="ctr">
                <a:spcAft>
                  <a:spcPts val="600"/>
                </a:spcAft>
              </a:pPr>
              <a:r>
                <a:rPr lang="en-US" sz="1100" b="1">
                  <a:ea typeface="Times New Roman" charset="0"/>
                  <a:cs typeface="Times New Roman" charset="0"/>
                </a:rPr>
                <a:t>Layout Standards</a:t>
              </a:r>
            </a:p>
            <a:p>
              <a:pPr marL="228600" indent="-228600">
                <a:spcAft>
                  <a:spcPts val="600"/>
                </a:spcAft>
                <a:buFont typeface="+mj-lt"/>
                <a:buAutoNum type="arabicPeriod"/>
              </a:pPr>
              <a:r>
                <a:rPr lang="en-US" sz="1000"/>
                <a:t>Use Tab to add bullet.</a:t>
              </a:r>
            </a:p>
            <a:p>
              <a:pPr marL="228600" indent="-228600">
                <a:spcAft>
                  <a:spcPts val="600"/>
                </a:spcAft>
                <a:buFont typeface="+mj-lt"/>
                <a:buAutoNum type="arabicPeriod"/>
              </a:pPr>
              <a:r>
                <a:rPr lang="en-US" sz="1000"/>
                <a:t>If body subhead is needed, change default text</a:t>
              </a:r>
              <a:r>
                <a:rPr lang="en-US" sz="1000" baseline="0"/>
                <a:t> to bold &amp; red.</a:t>
              </a:r>
              <a:endParaRPr lang="en-US" sz="1000"/>
            </a:p>
            <a:p>
              <a:pPr marL="228600" indent="-228600">
                <a:spcAft>
                  <a:spcPts val="600"/>
                </a:spcAft>
                <a:buFont typeface="+mj-lt"/>
                <a:buAutoNum type="arabicPeriod"/>
              </a:pPr>
              <a:r>
                <a:rPr lang="en-US" sz="1000"/>
                <a:t>Keep words to a minimum with these suggested limits.</a:t>
              </a:r>
            </a:p>
            <a:p>
              <a:pPr marL="352425" lvl="0" indent="-85725">
                <a:spcAft>
                  <a:spcPts val="600"/>
                </a:spcAft>
                <a:buFont typeface="Arial" charset="0"/>
                <a:buChar char="•"/>
                <a:tabLst/>
              </a:pPr>
              <a:r>
                <a:rPr lang="en-US" sz="1000"/>
                <a:t>5 words per line. </a:t>
              </a:r>
            </a:p>
            <a:p>
              <a:pPr marL="352425" lvl="0" indent="-85725">
                <a:spcAft>
                  <a:spcPts val="600"/>
                </a:spcAft>
                <a:buFont typeface="Arial" charset="0"/>
                <a:buChar char="•"/>
                <a:tabLst/>
              </a:pPr>
              <a:r>
                <a:rPr lang="en-US" sz="1000"/>
                <a:t>10 words per text block.</a:t>
              </a:r>
            </a:p>
            <a:p>
              <a:pPr marL="352425" lvl="0" indent="-85725">
                <a:spcAft>
                  <a:spcPts val="600"/>
                </a:spcAft>
                <a:buFont typeface="Arial" charset="0"/>
                <a:buChar char="•"/>
                <a:tabLst/>
              </a:pPr>
              <a:r>
                <a:rPr lang="en-US" sz="1000"/>
                <a:t>50 words per text block. </a:t>
              </a:r>
            </a:p>
          </p:txBody>
        </p:sp>
        <p:grpSp>
          <p:nvGrpSpPr>
            <p:cNvPr id="14" name="Group 13"/>
            <p:cNvGrpSpPr>
              <a:grpSpLocks noChangeAspect="1"/>
            </p:cNvGrpSpPr>
            <p:nvPr userDrawn="1"/>
          </p:nvGrpSpPr>
          <p:grpSpPr>
            <a:xfrm>
              <a:off x="10625490" y="843418"/>
              <a:ext cx="233337" cy="225045"/>
              <a:chOff x="366713" y="2336800"/>
              <a:chExt cx="1608137" cy="1550988"/>
            </a:xfrm>
            <a:solidFill>
              <a:schemeClr val="bg1"/>
            </a:solidFill>
          </p:grpSpPr>
          <p:sp>
            <p:nvSpPr>
              <p:cNvPr id="15" name="AutoShape 48"/>
              <p:cNvSpPr>
                <a:spLocks/>
              </p:cNvSpPr>
              <p:nvPr/>
            </p:nvSpPr>
            <p:spPr bwMode="auto">
              <a:xfrm>
                <a:off x="1117600" y="2336800"/>
                <a:ext cx="857250" cy="855663"/>
              </a:xfrm>
              <a:custGeom>
                <a:avLst/>
                <a:gdLst/>
                <a:ahLst/>
                <a:cxnLst/>
                <a:rect l="0" t="0" r="r" b="b"/>
                <a:pathLst>
                  <a:path w="21526" h="21465">
                    <a:moveTo>
                      <a:pt x="11035" y="6753"/>
                    </a:moveTo>
                    <a:cubicBezTo>
                      <a:pt x="8309" y="6557"/>
                      <a:pt x="5586" y="9378"/>
                      <a:pt x="7112" y="12552"/>
                    </a:cubicBezTo>
                    <a:cubicBezTo>
                      <a:pt x="8284" y="14989"/>
                      <a:pt x="12214" y="15497"/>
                      <a:pt x="13979" y="13287"/>
                    </a:cubicBezTo>
                    <a:cubicBezTo>
                      <a:pt x="16142" y="10578"/>
                      <a:pt x="14059" y="6970"/>
                      <a:pt x="11035" y="6753"/>
                    </a:cubicBezTo>
                    <a:close/>
                    <a:moveTo>
                      <a:pt x="13488" y="382"/>
                    </a:moveTo>
                    <a:cubicBezTo>
                      <a:pt x="13627" y="2367"/>
                      <a:pt x="13815" y="3733"/>
                      <a:pt x="15368" y="3894"/>
                    </a:cubicBezTo>
                    <a:cubicBezTo>
                      <a:pt x="16544" y="4016"/>
                      <a:pt x="17213" y="2788"/>
                      <a:pt x="18066" y="2914"/>
                    </a:cubicBezTo>
                    <a:cubicBezTo>
                      <a:pt x="18529" y="2982"/>
                      <a:pt x="18987" y="3880"/>
                      <a:pt x="19128" y="4057"/>
                    </a:cubicBezTo>
                    <a:cubicBezTo>
                      <a:pt x="19520" y="4550"/>
                      <a:pt x="19881" y="4792"/>
                      <a:pt x="20027" y="5364"/>
                    </a:cubicBezTo>
                    <a:cubicBezTo>
                      <a:pt x="19600" y="6213"/>
                      <a:pt x="18661" y="6479"/>
                      <a:pt x="18474" y="7406"/>
                    </a:cubicBezTo>
                    <a:cubicBezTo>
                      <a:pt x="18058" y="9482"/>
                      <a:pt x="19959" y="9825"/>
                      <a:pt x="21499" y="10346"/>
                    </a:cubicBezTo>
                    <a:cubicBezTo>
                      <a:pt x="21600" y="11283"/>
                      <a:pt x="21404" y="12580"/>
                      <a:pt x="21172" y="13450"/>
                    </a:cubicBezTo>
                    <a:cubicBezTo>
                      <a:pt x="19226" y="13539"/>
                      <a:pt x="17595" y="13849"/>
                      <a:pt x="17576" y="15574"/>
                    </a:cubicBezTo>
                    <a:cubicBezTo>
                      <a:pt x="17563" y="16643"/>
                      <a:pt x="18440" y="16985"/>
                      <a:pt x="18637" y="18024"/>
                    </a:cubicBezTo>
                    <a:cubicBezTo>
                      <a:pt x="18379" y="18485"/>
                      <a:pt x="17961" y="18713"/>
                      <a:pt x="17494" y="19086"/>
                    </a:cubicBezTo>
                    <a:cubicBezTo>
                      <a:pt x="17257" y="19274"/>
                      <a:pt x="16598" y="19997"/>
                      <a:pt x="16186" y="19984"/>
                    </a:cubicBezTo>
                    <a:cubicBezTo>
                      <a:pt x="15405" y="19960"/>
                      <a:pt x="14930" y="18589"/>
                      <a:pt x="14061" y="18432"/>
                    </a:cubicBezTo>
                    <a:cubicBezTo>
                      <a:pt x="11682" y="18003"/>
                      <a:pt x="11871" y="20267"/>
                      <a:pt x="11035" y="21454"/>
                    </a:cubicBezTo>
                    <a:cubicBezTo>
                      <a:pt x="10171" y="21501"/>
                      <a:pt x="8737" y="21411"/>
                      <a:pt x="8012" y="21046"/>
                    </a:cubicBezTo>
                    <a:cubicBezTo>
                      <a:pt x="8020" y="18885"/>
                      <a:pt x="7584" y="17552"/>
                      <a:pt x="5968" y="17534"/>
                    </a:cubicBezTo>
                    <a:cubicBezTo>
                      <a:pt x="4966" y="17522"/>
                      <a:pt x="4195" y="18681"/>
                      <a:pt x="3516" y="18596"/>
                    </a:cubicBezTo>
                    <a:cubicBezTo>
                      <a:pt x="3014" y="18533"/>
                      <a:pt x="1534" y="16594"/>
                      <a:pt x="1554" y="16145"/>
                    </a:cubicBezTo>
                    <a:cubicBezTo>
                      <a:pt x="1584" y="15462"/>
                      <a:pt x="2996" y="14864"/>
                      <a:pt x="3106" y="13859"/>
                    </a:cubicBezTo>
                    <a:cubicBezTo>
                      <a:pt x="3320" y="11906"/>
                      <a:pt x="1782" y="11786"/>
                      <a:pt x="0" y="11082"/>
                    </a:cubicBezTo>
                    <a:cubicBezTo>
                      <a:pt x="51" y="9961"/>
                      <a:pt x="86" y="8825"/>
                      <a:pt x="409" y="7978"/>
                    </a:cubicBezTo>
                    <a:cubicBezTo>
                      <a:pt x="2675" y="7987"/>
                      <a:pt x="4213" y="7552"/>
                      <a:pt x="3924" y="5528"/>
                    </a:cubicBezTo>
                    <a:cubicBezTo>
                      <a:pt x="3808" y="4715"/>
                      <a:pt x="2819" y="4111"/>
                      <a:pt x="2943" y="3404"/>
                    </a:cubicBezTo>
                    <a:cubicBezTo>
                      <a:pt x="3026" y="2931"/>
                      <a:pt x="3813" y="2646"/>
                      <a:pt x="4087" y="2424"/>
                    </a:cubicBezTo>
                    <a:cubicBezTo>
                      <a:pt x="4456" y="2126"/>
                      <a:pt x="4859" y="1493"/>
                      <a:pt x="5395" y="1525"/>
                    </a:cubicBezTo>
                    <a:cubicBezTo>
                      <a:pt x="6077" y="1567"/>
                      <a:pt x="6713" y="2981"/>
                      <a:pt x="7684" y="3077"/>
                    </a:cubicBezTo>
                    <a:cubicBezTo>
                      <a:pt x="9420" y="3248"/>
                      <a:pt x="9831" y="1970"/>
                      <a:pt x="10300" y="55"/>
                    </a:cubicBezTo>
                    <a:cubicBezTo>
                      <a:pt x="11317" y="-99"/>
                      <a:pt x="12649" y="92"/>
                      <a:pt x="13488" y="382"/>
                    </a:cubicBezTo>
                    <a:close/>
                    <a:moveTo>
                      <a:pt x="13488" y="382"/>
                    </a:moveTo>
                  </a:path>
                </a:pathLst>
              </a:custGeom>
              <a:grpFill/>
              <a:ln>
                <a:noFill/>
              </a:ln>
              <a:extLs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800"/>
              </a:p>
            </p:txBody>
          </p:sp>
          <p:sp>
            <p:nvSpPr>
              <p:cNvPr id="16" name="AutoShape 49"/>
              <p:cNvSpPr>
                <a:spLocks/>
              </p:cNvSpPr>
              <p:nvPr/>
            </p:nvSpPr>
            <p:spPr bwMode="auto">
              <a:xfrm>
                <a:off x="366713" y="2895600"/>
                <a:ext cx="992187" cy="992188"/>
              </a:xfrm>
              <a:custGeom>
                <a:avLst/>
                <a:gdLst/>
                <a:ahLst/>
                <a:cxnLst/>
                <a:rect l="0" t="0" r="r" b="b"/>
                <a:pathLst>
                  <a:path w="21509" h="21247">
                    <a:moveTo>
                      <a:pt x="11258" y="6594"/>
                    </a:moveTo>
                    <a:cubicBezTo>
                      <a:pt x="8710" y="6275"/>
                      <a:pt x="6623" y="8080"/>
                      <a:pt x="6592" y="10571"/>
                    </a:cubicBezTo>
                    <a:cubicBezTo>
                      <a:pt x="6560" y="13194"/>
                      <a:pt x="8524" y="14478"/>
                      <a:pt x="10056" y="14687"/>
                    </a:cubicBezTo>
                    <a:cubicBezTo>
                      <a:pt x="15829" y="15473"/>
                      <a:pt x="16469" y="7042"/>
                      <a:pt x="11399" y="6594"/>
                    </a:cubicBezTo>
                    <a:cubicBezTo>
                      <a:pt x="11353" y="6590"/>
                      <a:pt x="11304" y="6600"/>
                      <a:pt x="11258" y="6594"/>
                    </a:cubicBezTo>
                    <a:close/>
                    <a:moveTo>
                      <a:pt x="6168" y="735"/>
                    </a:moveTo>
                    <a:cubicBezTo>
                      <a:pt x="6529" y="576"/>
                      <a:pt x="7248" y="78"/>
                      <a:pt x="7723" y="177"/>
                    </a:cubicBezTo>
                    <a:cubicBezTo>
                      <a:pt x="8075" y="250"/>
                      <a:pt x="8401" y="934"/>
                      <a:pt x="8643" y="1293"/>
                    </a:cubicBezTo>
                    <a:cubicBezTo>
                      <a:pt x="9176" y="2086"/>
                      <a:pt x="10077" y="2793"/>
                      <a:pt x="11329" y="2269"/>
                    </a:cubicBezTo>
                    <a:cubicBezTo>
                      <a:pt x="12195" y="1907"/>
                      <a:pt x="12670" y="-312"/>
                      <a:pt x="13591" y="37"/>
                    </a:cubicBezTo>
                    <a:cubicBezTo>
                      <a:pt x="14316" y="312"/>
                      <a:pt x="15180" y="520"/>
                      <a:pt x="16065" y="1153"/>
                    </a:cubicBezTo>
                    <a:cubicBezTo>
                      <a:pt x="16183" y="2248"/>
                      <a:pt x="15579" y="3176"/>
                      <a:pt x="15924" y="4013"/>
                    </a:cubicBezTo>
                    <a:cubicBezTo>
                      <a:pt x="16134" y="4524"/>
                      <a:pt x="16781" y="5098"/>
                      <a:pt x="17409" y="5199"/>
                    </a:cubicBezTo>
                    <a:cubicBezTo>
                      <a:pt x="18457" y="5369"/>
                      <a:pt x="19363" y="4508"/>
                      <a:pt x="20024" y="4781"/>
                    </a:cubicBezTo>
                    <a:cubicBezTo>
                      <a:pt x="20490" y="4973"/>
                      <a:pt x="20546" y="5698"/>
                      <a:pt x="20731" y="6106"/>
                    </a:cubicBezTo>
                    <a:cubicBezTo>
                      <a:pt x="20916" y="6515"/>
                      <a:pt x="21439" y="7128"/>
                      <a:pt x="21367" y="7571"/>
                    </a:cubicBezTo>
                    <a:cubicBezTo>
                      <a:pt x="21250" y="8300"/>
                      <a:pt x="19464" y="8602"/>
                      <a:pt x="19176" y="9594"/>
                    </a:cubicBezTo>
                    <a:cubicBezTo>
                      <a:pt x="18596" y="11589"/>
                      <a:pt x="20120" y="11956"/>
                      <a:pt x="21509" y="12942"/>
                    </a:cubicBezTo>
                    <a:cubicBezTo>
                      <a:pt x="21270" y="14103"/>
                      <a:pt x="20922" y="15154"/>
                      <a:pt x="20307" y="15942"/>
                    </a:cubicBezTo>
                    <a:cubicBezTo>
                      <a:pt x="18434" y="15432"/>
                      <a:pt x="16591" y="15449"/>
                      <a:pt x="16277" y="17128"/>
                    </a:cubicBezTo>
                    <a:cubicBezTo>
                      <a:pt x="16118" y="17982"/>
                      <a:pt x="16918" y="18976"/>
                      <a:pt x="16702" y="19709"/>
                    </a:cubicBezTo>
                    <a:cubicBezTo>
                      <a:pt x="16582" y="20116"/>
                      <a:pt x="15669" y="20336"/>
                      <a:pt x="15359" y="20477"/>
                    </a:cubicBezTo>
                    <a:cubicBezTo>
                      <a:pt x="14876" y="20694"/>
                      <a:pt x="14407" y="20971"/>
                      <a:pt x="13874" y="21104"/>
                    </a:cubicBezTo>
                    <a:cubicBezTo>
                      <a:pt x="12709" y="20052"/>
                      <a:pt x="12163" y="17932"/>
                      <a:pt x="10056" y="19012"/>
                    </a:cubicBezTo>
                    <a:cubicBezTo>
                      <a:pt x="9084" y="19510"/>
                      <a:pt x="9043" y="21139"/>
                      <a:pt x="8218" y="21244"/>
                    </a:cubicBezTo>
                    <a:cubicBezTo>
                      <a:pt x="7873" y="21288"/>
                      <a:pt x="7070" y="20911"/>
                      <a:pt x="6663" y="20756"/>
                    </a:cubicBezTo>
                    <a:cubicBezTo>
                      <a:pt x="6243" y="20595"/>
                      <a:pt x="5555" y="20432"/>
                      <a:pt x="5391" y="19988"/>
                    </a:cubicBezTo>
                    <a:cubicBezTo>
                      <a:pt x="5115" y="19244"/>
                      <a:pt x="5974" y="18581"/>
                      <a:pt x="5673" y="17407"/>
                    </a:cubicBezTo>
                    <a:cubicBezTo>
                      <a:pt x="5048" y="15746"/>
                      <a:pt x="3211" y="15947"/>
                      <a:pt x="1502" y="16500"/>
                    </a:cubicBezTo>
                    <a:cubicBezTo>
                      <a:pt x="1147" y="16184"/>
                      <a:pt x="953" y="15682"/>
                      <a:pt x="725" y="15175"/>
                    </a:cubicBezTo>
                    <a:cubicBezTo>
                      <a:pt x="558" y="14803"/>
                      <a:pt x="80" y="14064"/>
                      <a:pt x="159" y="13640"/>
                    </a:cubicBezTo>
                    <a:cubicBezTo>
                      <a:pt x="241" y="13200"/>
                      <a:pt x="952" y="13000"/>
                      <a:pt x="1361" y="12733"/>
                    </a:cubicBezTo>
                    <a:cubicBezTo>
                      <a:pt x="2090" y="12257"/>
                      <a:pt x="2777" y="11448"/>
                      <a:pt x="2351" y="10152"/>
                    </a:cubicBezTo>
                    <a:cubicBezTo>
                      <a:pt x="2039" y="9205"/>
                      <a:pt x="175" y="8931"/>
                      <a:pt x="18" y="8199"/>
                    </a:cubicBezTo>
                    <a:cubicBezTo>
                      <a:pt x="-91" y="7692"/>
                      <a:pt x="329" y="7141"/>
                      <a:pt x="512" y="6664"/>
                    </a:cubicBezTo>
                    <a:cubicBezTo>
                      <a:pt x="707" y="6160"/>
                      <a:pt x="778" y="5612"/>
                      <a:pt x="1220" y="5269"/>
                    </a:cubicBezTo>
                    <a:cubicBezTo>
                      <a:pt x="2927" y="5801"/>
                      <a:pt x="4936" y="5803"/>
                      <a:pt x="5249" y="4083"/>
                    </a:cubicBezTo>
                    <a:cubicBezTo>
                      <a:pt x="5427" y="3104"/>
                      <a:pt x="4834" y="2576"/>
                      <a:pt x="4825" y="1502"/>
                    </a:cubicBezTo>
                    <a:cubicBezTo>
                      <a:pt x="5132" y="1105"/>
                      <a:pt x="5623" y="975"/>
                      <a:pt x="6168" y="735"/>
                    </a:cubicBezTo>
                    <a:close/>
                    <a:moveTo>
                      <a:pt x="6168" y="735"/>
                    </a:moveTo>
                  </a:path>
                </a:pathLst>
              </a:custGeom>
              <a:grpFill/>
              <a:ln>
                <a:noFill/>
              </a:ln>
              <a:extLs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800"/>
              </a:p>
            </p:txBody>
          </p:sp>
        </p:grpSp>
      </p:grpSp>
    </p:spTree>
    <p:extLst>
      <p:ext uri="{BB962C8B-B14F-4D97-AF65-F5344CB8AC3E}">
        <p14:creationId xmlns:p14="http://schemas.microsoft.com/office/powerpoint/2010/main" val="2634470947"/>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hasCustomPrompt="1"/>
          </p:nvPr>
        </p:nvSpPr>
        <p:spPr>
          <a:xfrm>
            <a:off x="4365364" y="2062622"/>
            <a:ext cx="3438611" cy="4109579"/>
          </a:xfrm>
        </p:spPr>
        <p:txBody>
          <a:bodyPr/>
          <a:lstStyle>
            <a:lvl1pPr>
              <a:defRPr sz="20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Main text style. Use text indent more and indent less buttons to change text style.</a:t>
            </a:r>
          </a:p>
          <a:p>
            <a:pPr lvl="1"/>
            <a:r>
              <a:rPr lang="en-US"/>
              <a:t>5 words per line. 10 words per text block. 50 words per slide.</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hasCustomPrompt="1"/>
          </p:nvPr>
        </p:nvSpPr>
        <p:spPr>
          <a:xfrm>
            <a:off x="8423389" y="2062622"/>
            <a:ext cx="3463808" cy="4109579"/>
          </a:xfrm>
        </p:spPr>
        <p:txBody>
          <a:bodyPr/>
          <a:lstStyle>
            <a:lvl1pPr>
              <a:defRPr sz="20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Main text style. Use text indent more and indent less buttons to change text style.</a:t>
            </a:r>
          </a:p>
          <a:p>
            <a:pPr lvl="1"/>
            <a:r>
              <a:rPr lang="en-US"/>
              <a:t>5 words per line. 10 words per text block. 50 words per slide.</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B9A96B2-702C-084E-9060-05751DBF82B0}" type="slidenum">
              <a:rPr lang="en-US" smtClean="0"/>
              <a:t>‹#›</a:t>
            </a:fld>
            <a:endParaRPr lang="en-US"/>
          </a:p>
        </p:txBody>
      </p:sp>
      <p:cxnSp>
        <p:nvCxnSpPr>
          <p:cNvPr id="10" name="Straight Connector 9"/>
          <p:cNvCxnSpPr/>
          <p:nvPr userDrawn="1"/>
        </p:nvCxnSpPr>
        <p:spPr>
          <a:xfrm>
            <a:off x="8122025" y="2062621"/>
            <a:ext cx="0" cy="4109577"/>
          </a:xfrm>
          <a:prstGeom prst="line">
            <a:avLst/>
          </a:prstGeom>
          <a:ln w="12700" cap="rnd">
            <a:solidFill>
              <a:schemeClr val="tx1">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11" name="Rectangle 10"/>
          <p:cNvSpPr/>
          <p:nvPr userDrawn="1"/>
        </p:nvSpPr>
        <p:spPr>
          <a:xfrm>
            <a:off x="12801600" y="0"/>
            <a:ext cx="3048000" cy="64008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Two Content</a:t>
            </a:r>
          </a:p>
        </p:txBody>
      </p:sp>
      <p:sp>
        <p:nvSpPr>
          <p:cNvPr id="13" name="Rectangle 12"/>
          <p:cNvSpPr/>
          <p:nvPr userDrawn="1"/>
        </p:nvSpPr>
        <p:spPr>
          <a:xfrm>
            <a:off x="12801600" y="702812"/>
            <a:ext cx="3048000" cy="615518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wrap="square" lIns="182880" tIns="457200" rIns="182880" rtlCol="0" anchor="t"/>
          <a:lstStyle/>
          <a:p>
            <a:pPr algn="ctr">
              <a:spcAft>
                <a:spcPts val="600"/>
              </a:spcAft>
            </a:pPr>
            <a:r>
              <a:rPr lang="en-US" sz="1100" b="1">
                <a:ea typeface="Times New Roman" charset="0"/>
                <a:cs typeface="Times New Roman" charset="0"/>
              </a:rPr>
              <a:t>Layout Standards</a:t>
            </a:r>
          </a:p>
          <a:p>
            <a:pPr marL="228600" indent="-228600">
              <a:spcAft>
                <a:spcPts val="600"/>
              </a:spcAft>
              <a:buFont typeface="+mj-lt"/>
              <a:buAutoNum type="arabicPeriod"/>
            </a:pPr>
            <a:r>
              <a:rPr lang="en-US" sz="1000"/>
              <a:t>Use Tab to add bullet.</a:t>
            </a:r>
          </a:p>
          <a:p>
            <a:pPr marL="228600" indent="-228600">
              <a:spcAft>
                <a:spcPts val="600"/>
              </a:spcAft>
              <a:buFont typeface="+mj-lt"/>
              <a:buAutoNum type="arabicPeriod"/>
            </a:pPr>
            <a:r>
              <a:rPr lang="en-US" sz="1000"/>
              <a:t>If body subhead is needed, change default text</a:t>
            </a:r>
            <a:r>
              <a:rPr lang="en-US" sz="1000" baseline="0"/>
              <a:t> to bold &amp; red.</a:t>
            </a:r>
            <a:endParaRPr lang="en-US" sz="1000"/>
          </a:p>
          <a:p>
            <a:pPr marL="228600" indent="-228600">
              <a:spcAft>
                <a:spcPts val="600"/>
              </a:spcAft>
              <a:buFont typeface="+mj-lt"/>
              <a:buAutoNum type="arabicPeriod"/>
            </a:pPr>
            <a:r>
              <a:rPr lang="en-US" sz="1000"/>
              <a:t>Keep words to a minimum with these suggested limits.</a:t>
            </a:r>
          </a:p>
          <a:p>
            <a:pPr marL="352425" lvl="0" indent="-85725">
              <a:spcAft>
                <a:spcPts val="600"/>
              </a:spcAft>
              <a:buFont typeface="Arial" charset="0"/>
              <a:buChar char="•"/>
              <a:tabLst/>
            </a:pPr>
            <a:r>
              <a:rPr lang="en-US" sz="1000"/>
              <a:t>5 words per line. </a:t>
            </a:r>
          </a:p>
          <a:p>
            <a:pPr marL="352425" lvl="0" indent="-85725">
              <a:spcAft>
                <a:spcPts val="600"/>
              </a:spcAft>
              <a:buFont typeface="Arial" charset="0"/>
              <a:buChar char="•"/>
              <a:tabLst/>
            </a:pPr>
            <a:r>
              <a:rPr lang="en-US" sz="1000"/>
              <a:t>10 words per text block.</a:t>
            </a:r>
          </a:p>
          <a:p>
            <a:pPr marL="352425" lvl="0" indent="-85725">
              <a:spcAft>
                <a:spcPts val="600"/>
              </a:spcAft>
              <a:buFont typeface="Arial" charset="0"/>
              <a:buChar char="•"/>
              <a:tabLst/>
            </a:pPr>
            <a:r>
              <a:rPr lang="en-US" sz="1000"/>
              <a:t>50 words per text block. </a:t>
            </a:r>
          </a:p>
        </p:txBody>
      </p:sp>
      <p:grpSp>
        <p:nvGrpSpPr>
          <p:cNvPr id="14" name="Group 13"/>
          <p:cNvGrpSpPr>
            <a:grpSpLocks noChangeAspect="1"/>
          </p:cNvGrpSpPr>
          <p:nvPr userDrawn="1"/>
        </p:nvGrpSpPr>
        <p:grpSpPr>
          <a:xfrm>
            <a:off x="14167321" y="843419"/>
            <a:ext cx="311116" cy="225045"/>
            <a:chOff x="366713" y="2336800"/>
            <a:chExt cx="1608137" cy="1550988"/>
          </a:xfrm>
          <a:solidFill>
            <a:schemeClr val="bg1"/>
          </a:solidFill>
        </p:grpSpPr>
        <p:sp>
          <p:nvSpPr>
            <p:cNvPr id="15" name="AutoShape 48"/>
            <p:cNvSpPr>
              <a:spLocks/>
            </p:cNvSpPr>
            <p:nvPr/>
          </p:nvSpPr>
          <p:spPr bwMode="auto">
            <a:xfrm>
              <a:off x="1117600" y="2336800"/>
              <a:ext cx="857250" cy="855663"/>
            </a:xfrm>
            <a:custGeom>
              <a:avLst/>
              <a:gdLst/>
              <a:ahLst/>
              <a:cxnLst/>
              <a:rect l="0" t="0" r="r" b="b"/>
              <a:pathLst>
                <a:path w="21526" h="21465">
                  <a:moveTo>
                    <a:pt x="11035" y="6753"/>
                  </a:moveTo>
                  <a:cubicBezTo>
                    <a:pt x="8309" y="6557"/>
                    <a:pt x="5586" y="9378"/>
                    <a:pt x="7112" y="12552"/>
                  </a:cubicBezTo>
                  <a:cubicBezTo>
                    <a:pt x="8284" y="14989"/>
                    <a:pt x="12214" y="15497"/>
                    <a:pt x="13979" y="13287"/>
                  </a:cubicBezTo>
                  <a:cubicBezTo>
                    <a:pt x="16142" y="10578"/>
                    <a:pt x="14059" y="6970"/>
                    <a:pt x="11035" y="6753"/>
                  </a:cubicBezTo>
                  <a:close/>
                  <a:moveTo>
                    <a:pt x="13488" y="382"/>
                  </a:moveTo>
                  <a:cubicBezTo>
                    <a:pt x="13627" y="2367"/>
                    <a:pt x="13815" y="3733"/>
                    <a:pt x="15368" y="3894"/>
                  </a:cubicBezTo>
                  <a:cubicBezTo>
                    <a:pt x="16544" y="4016"/>
                    <a:pt x="17213" y="2788"/>
                    <a:pt x="18066" y="2914"/>
                  </a:cubicBezTo>
                  <a:cubicBezTo>
                    <a:pt x="18529" y="2982"/>
                    <a:pt x="18987" y="3880"/>
                    <a:pt x="19128" y="4057"/>
                  </a:cubicBezTo>
                  <a:cubicBezTo>
                    <a:pt x="19520" y="4550"/>
                    <a:pt x="19881" y="4792"/>
                    <a:pt x="20027" y="5364"/>
                  </a:cubicBezTo>
                  <a:cubicBezTo>
                    <a:pt x="19600" y="6213"/>
                    <a:pt x="18661" y="6479"/>
                    <a:pt x="18474" y="7406"/>
                  </a:cubicBezTo>
                  <a:cubicBezTo>
                    <a:pt x="18058" y="9482"/>
                    <a:pt x="19959" y="9825"/>
                    <a:pt x="21499" y="10346"/>
                  </a:cubicBezTo>
                  <a:cubicBezTo>
                    <a:pt x="21600" y="11283"/>
                    <a:pt x="21404" y="12580"/>
                    <a:pt x="21172" y="13450"/>
                  </a:cubicBezTo>
                  <a:cubicBezTo>
                    <a:pt x="19226" y="13539"/>
                    <a:pt x="17595" y="13849"/>
                    <a:pt x="17576" y="15574"/>
                  </a:cubicBezTo>
                  <a:cubicBezTo>
                    <a:pt x="17563" y="16643"/>
                    <a:pt x="18440" y="16985"/>
                    <a:pt x="18637" y="18024"/>
                  </a:cubicBezTo>
                  <a:cubicBezTo>
                    <a:pt x="18379" y="18485"/>
                    <a:pt x="17961" y="18713"/>
                    <a:pt x="17494" y="19086"/>
                  </a:cubicBezTo>
                  <a:cubicBezTo>
                    <a:pt x="17257" y="19274"/>
                    <a:pt x="16598" y="19997"/>
                    <a:pt x="16186" y="19984"/>
                  </a:cubicBezTo>
                  <a:cubicBezTo>
                    <a:pt x="15405" y="19960"/>
                    <a:pt x="14930" y="18589"/>
                    <a:pt x="14061" y="18432"/>
                  </a:cubicBezTo>
                  <a:cubicBezTo>
                    <a:pt x="11682" y="18003"/>
                    <a:pt x="11871" y="20267"/>
                    <a:pt x="11035" y="21454"/>
                  </a:cubicBezTo>
                  <a:cubicBezTo>
                    <a:pt x="10171" y="21501"/>
                    <a:pt x="8737" y="21411"/>
                    <a:pt x="8012" y="21046"/>
                  </a:cubicBezTo>
                  <a:cubicBezTo>
                    <a:pt x="8020" y="18885"/>
                    <a:pt x="7584" y="17552"/>
                    <a:pt x="5968" y="17534"/>
                  </a:cubicBezTo>
                  <a:cubicBezTo>
                    <a:pt x="4966" y="17522"/>
                    <a:pt x="4195" y="18681"/>
                    <a:pt x="3516" y="18596"/>
                  </a:cubicBezTo>
                  <a:cubicBezTo>
                    <a:pt x="3014" y="18533"/>
                    <a:pt x="1534" y="16594"/>
                    <a:pt x="1554" y="16145"/>
                  </a:cubicBezTo>
                  <a:cubicBezTo>
                    <a:pt x="1584" y="15462"/>
                    <a:pt x="2996" y="14864"/>
                    <a:pt x="3106" y="13859"/>
                  </a:cubicBezTo>
                  <a:cubicBezTo>
                    <a:pt x="3320" y="11906"/>
                    <a:pt x="1782" y="11786"/>
                    <a:pt x="0" y="11082"/>
                  </a:cubicBezTo>
                  <a:cubicBezTo>
                    <a:pt x="51" y="9961"/>
                    <a:pt x="86" y="8825"/>
                    <a:pt x="409" y="7978"/>
                  </a:cubicBezTo>
                  <a:cubicBezTo>
                    <a:pt x="2675" y="7987"/>
                    <a:pt x="4213" y="7552"/>
                    <a:pt x="3924" y="5528"/>
                  </a:cubicBezTo>
                  <a:cubicBezTo>
                    <a:pt x="3808" y="4715"/>
                    <a:pt x="2819" y="4111"/>
                    <a:pt x="2943" y="3404"/>
                  </a:cubicBezTo>
                  <a:cubicBezTo>
                    <a:pt x="3026" y="2931"/>
                    <a:pt x="3813" y="2646"/>
                    <a:pt x="4087" y="2424"/>
                  </a:cubicBezTo>
                  <a:cubicBezTo>
                    <a:pt x="4456" y="2126"/>
                    <a:pt x="4859" y="1493"/>
                    <a:pt x="5395" y="1525"/>
                  </a:cubicBezTo>
                  <a:cubicBezTo>
                    <a:pt x="6077" y="1567"/>
                    <a:pt x="6713" y="2981"/>
                    <a:pt x="7684" y="3077"/>
                  </a:cubicBezTo>
                  <a:cubicBezTo>
                    <a:pt x="9420" y="3248"/>
                    <a:pt x="9831" y="1970"/>
                    <a:pt x="10300" y="55"/>
                  </a:cubicBezTo>
                  <a:cubicBezTo>
                    <a:pt x="11317" y="-99"/>
                    <a:pt x="12649" y="92"/>
                    <a:pt x="13488" y="382"/>
                  </a:cubicBezTo>
                  <a:close/>
                  <a:moveTo>
                    <a:pt x="13488" y="382"/>
                  </a:moveTo>
                </a:path>
              </a:pathLst>
            </a:custGeom>
            <a:grpFill/>
            <a:ln>
              <a:noFill/>
            </a:ln>
            <a:extLs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800"/>
            </a:p>
          </p:txBody>
        </p:sp>
        <p:sp>
          <p:nvSpPr>
            <p:cNvPr id="16" name="AutoShape 49"/>
            <p:cNvSpPr>
              <a:spLocks/>
            </p:cNvSpPr>
            <p:nvPr/>
          </p:nvSpPr>
          <p:spPr bwMode="auto">
            <a:xfrm>
              <a:off x="366713" y="2895600"/>
              <a:ext cx="992187" cy="992188"/>
            </a:xfrm>
            <a:custGeom>
              <a:avLst/>
              <a:gdLst/>
              <a:ahLst/>
              <a:cxnLst/>
              <a:rect l="0" t="0" r="r" b="b"/>
              <a:pathLst>
                <a:path w="21509" h="21247">
                  <a:moveTo>
                    <a:pt x="11258" y="6594"/>
                  </a:moveTo>
                  <a:cubicBezTo>
                    <a:pt x="8710" y="6275"/>
                    <a:pt x="6623" y="8080"/>
                    <a:pt x="6592" y="10571"/>
                  </a:cubicBezTo>
                  <a:cubicBezTo>
                    <a:pt x="6560" y="13194"/>
                    <a:pt x="8524" y="14478"/>
                    <a:pt x="10056" y="14687"/>
                  </a:cubicBezTo>
                  <a:cubicBezTo>
                    <a:pt x="15829" y="15473"/>
                    <a:pt x="16469" y="7042"/>
                    <a:pt x="11399" y="6594"/>
                  </a:cubicBezTo>
                  <a:cubicBezTo>
                    <a:pt x="11353" y="6590"/>
                    <a:pt x="11304" y="6600"/>
                    <a:pt x="11258" y="6594"/>
                  </a:cubicBezTo>
                  <a:close/>
                  <a:moveTo>
                    <a:pt x="6168" y="735"/>
                  </a:moveTo>
                  <a:cubicBezTo>
                    <a:pt x="6529" y="576"/>
                    <a:pt x="7248" y="78"/>
                    <a:pt x="7723" y="177"/>
                  </a:cubicBezTo>
                  <a:cubicBezTo>
                    <a:pt x="8075" y="250"/>
                    <a:pt x="8401" y="934"/>
                    <a:pt x="8643" y="1293"/>
                  </a:cubicBezTo>
                  <a:cubicBezTo>
                    <a:pt x="9176" y="2086"/>
                    <a:pt x="10077" y="2793"/>
                    <a:pt x="11329" y="2269"/>
                  </a:cubicBezTo>
                  <a:cubicBezTo>
                    <a:pt x="12195" y="1907"/>
                    <a:pt x="12670" y="-312"/>
                    <a:pt x="13591" y="37"/>
                  </a:cubicBezTo>
                  <a:cubicBezTo>
                    <a:pt x="14316" y="312"/>
                    <a:pt x="15180" y="520"/>
                    <a:pt x="16065" y="1153"/>
                  </a:cubicBezTo>
                  <a:cubicBezTo>
                    <a:pt x="16183" y="2248"/>
                    <a:pt x="15579" y="3176"/>
                    <a:pt x="15924" y="4013"/>
                  </a:cubicBezTo>
                  <a:cubicBezTo>
                    <a:pt x="16134" y="4524"/>
                    <a:pt x="16781" y="5098"/>
                    <a:pt x="17409" y="5199"/>
                  </a:cubicBezTo>
                  <a:cubicBezTo>
                    <a:pt x="18457" y="5369"/>
                    <a:pt x="19363" y="4508"/>
                    <a:pt x="20024" y="4781"/>
                  </a:cubicBezTo>
                  <a:cubicBezTo>
                    <a:pt x="20490" y="4973"/>
                    <a:pt x="20546" y="5698"/>
                    <a:pt x="20731" y="6106"/>
                  </a:cubicBezTo>
                  <a:cubicBezTo>
                    <a:pt x="20916" y="6515"/>
                    <a:pt x="21439" y="7128"/>
                    <a:pt x="21367" y="7571"/>
                  </a:cubicBezTo>
                  <a:cubicBezTo>
                    <a:pt x="21250" y="8300"/>
                    <a:pt x="19464" y="8602"/>
                    <a:pt x="19176" y="9594"/>
                  </a:cubicBezTo>
                  <a:cubicBezTo>
                    <a:pt x="18596" y="11589"/>
                    <a:pt x="20120" y="11956"/>
                    <a:pt x="21509" y="12942"/>
                  </a:cubicBezTo>
                  <a:cubicBezTo>
                    <a:pt x="21270" y="14103"/>
                    <a:pt x="20922" y="15154"/>
                    <a:pt x="20307" y="15942"/>
                  </a:cubicBezTo>
                  <a:cubicBezTo>
                    <a:pt x="18434" y="15432"/>
                    <a:pt x="16591" y="15449"/>
                    <a:pt x="16277" y="17128"/>
                  </a:cubicBezTo>
                  <a:cubicBezTo>
                    <a:pt x="16118" y="17982"/>
                    <a:pt x="16918" y="18976"/>
                    <a:pt x="16702" y="19709"/>
                  </a:cubicBezTo>
                  <a:cubicBezTo>
                    <a:pt x="16582" y="20116"/>
                    <a:pt x="15669" y="20336"/>
                    <a:pt x="15359" y="20477"/>
                  </a:cubicBezTo>
                  <a:cubicBezTo>
                    <a:pt x="14876" y="20694"/>
                    <a:pt x="14407" y="20971"/>
                    <a:pt x="13874" y="21104"/>
                  </a:cubicBezTo>
                  <a:cubicBezTo>
                    <a:pt x="12709" y="20052"/>
                    <a:pt x="12163" y="17932"/>
                    <a:pt x="10056" y="19012"/>
                  </a:cubicBezTo>
                  <a:cubicBezTo>
                    <a:pt x="9084" y="19510"/>
                    <a:pt x="9043" y="21139"/>
                    <a:pt x="8218" y="21244"/>
                  </a:cubicBezTo>
                  <a:cubicBezTo>
                    <a:pt x="7873" y="21288"/>
                    <a:pt x="7070" y="20911"/>
                    <a:pt x="6663" y="20756"/>
                  </a:cubicBezTo>
                  <a:cubicBezTo>
                    <a:pt x="6243" y="20595"/>
                    <a:pt x="5555" y="20432"/>
                    <a:pt x="5391" y="19988"/>
                  </a:cubicBezTo>
                  <a:cubicBezTo>
                    <a:pt x="5115" y="19244"/>
                    <a:pt x="5974" y="18581"/>
                    <a:pt x="5673" y="17407"/>
                  </a:cubicBezTo>
                  <a:cubicBezTo>
                    <a:pt x="5048" y="15746"/>
                    <a:pt x="3211" y="15947"/>
                    <a:pt x="1502" y="16500"/>
                  </a:cubicBezTo>
                  <a:cubicBezTo>
                    <a:pt x="1147" y="16184"/>
                    <a:pt x="953" y="15682"/>
                    <a:pt x="725" y="15175"/>
                  </a:cubicBezTo>
                  <a:cubicBezTo>
                    <a:pt x="558" y="14803"/>
                    <a:pt x="80" y="14064"/>
                    <a:pt x="159" y="13640"/>
                  </a:cubicBezTo>
                  <a:cubicBezTo>
                    <a:pt x="241" y="13200"/>
                    <a:pt x="952" y="13000"/>
                    <a:pt x="1361" y="12733"/>
                  </a:cubicBezTo>
                  <a:cubicBezTo>
                    <a:pt x="2090" y="12257"/>
                    <a:pt x="2777" y="11448"/>
                    <a:pt x="2351" y="10152"/>
                  </a:cubicBezTo>
                  <a:cubicBezTo>
                    <a:pt x="2039" y="9205"/>
                    <a:pt x="175" y="8931"/>
                    <a:pt x="18" y="8199"/>
                  </a:cubicBezTo>
                  <a:cubicBezTo>
                    <a:pt x="-91" y="7692"/>
                    <a:pt x="329" y="7141"/>
                    <a:pt x="512" y="6664"/>
                  </a:cubicBezTo>
                  <a:cubicBezTo>
                    <a:pt x="707" y="6160"/>
                    <a:pt x="778" y="5612"/>
                    <a:pt x="1220" y="5269"/>
                  </a:cubicBezTo>
                  <a:cubicBezTo>
                    <a:pt x="2927" y="5801"/>
                    <a:pt x="4936" y="5803"/>
                    <a:pt x="5249" y="4083"/>
                  </a:cubicBezTo>
                  <a:cubicBezTo>
                    <a:pt x="5427" y="3104"/>
                    <a:pt x="4834" y="2576"/>
                    <a:pt x="4825" y="1502"/>
                  </a:cubicBezTo>
                  <a:cubicBezTo>
                    <a:pt x="5132" y="1105"/>
                    <a:pt x="5623" y="975"/>
                    <a:pt x="6168" y="735"/>
                  </a:cubicBezTo>
                  <a:close/>
                  <a:moveTo>
                    <a:pt x="6168" y="735"/>
                  </a:moveTo>
                </a:path>
              </a:pathLst>
            </a:custGeom>
            <a:grpFill/>
            <a:ln>
              <a:noFill/>
            </a:ln>
            <a:extLs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800"/>
            </a:p>
          </p:txBody>
        </p:sp>
      </p:grpSp>
      <p:sp>
        <p:nvSpPr>
          <p:cNvPr id="17" name="Text Placeholder 7"/>
          <p:cNvSpPr>
            <a:spLocks noGrp="1"/>
          </p:cNvSpPr>
          <p:nvPr userDrawn="1">
            <p:ph type="body" sz="quarter" idx="13"/>
          </p:nvPr>
        </p:nvSpPr>
        <p:spPr>
          <a:xfrm>
            <a:off x="304799" y="671946"/>
            <a:ext cx="11582399" cy="330200"/>
          </a:xfrm>
        </p:spPr>
        <p:txBody>
          <a:bodyPr anchor="t"/>
          <a:lstStyle>
            <a:lvl1pPr marL="12700" indent="0">
              <a:lnSpc>
                <a:spcPct val="90000"/>
              </a:lnSpc>
              <a:buNone/>
              <a:defRPr sz="2000" b="0" i="1">
                <a:solidFill>
                  <a:schemeClr val="accent2"/>
                </a:solidFill>
                <a:latin typeface="Times New Roman" charset="0"/>
                <a:ea typeface="Times New Roman" charset="0"/>
                <a:cs typeface="Times New Roman" charset="0"/>
              </a:defRPr>
            </a:lvl1pPr>
          </a:lstStyle>
          <a:p>
            <a:pPr lvl="0"/>
            <a:r>
              <a:rPr lang="en-US"/>
              <a:t>Click to edit Master text styles</a:t>
            </a:r>
          </a:p>
        </p:txBody>
      </p:sp>
    </p:spTree>
    <p:extLst>
      <p:ext uri="{BB962C8B-B14F-4D97-AF65-F5344CB8AC3E}">
        <p14:creationId xmlns:p14="http://schemas.microsoft.com/office/powerpoint/2010/main" val="3027518815"/>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365365" y="1823989"/>
            <a:ext cx="3448876" cy="508176"/>
          </a:xfrm>
        </p:spPr>
        <p:txBody>
          <a:bodyPr anchor="b"/>
          <a:lstStyle>
            <a:lvl1pPr marL="0" indent="0">
              <a:buNone/>
              <a:defRPr sz="2000" b="1" kern="0" cap="all" spc="0" baseline="0">
                <a:solidFill>
                  <a:schemeClr val="tx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hasCustomPrompt="1"/>
          </p:nvPr>
        </p:nvSpPr>
        <p:spPr>
          <a:xfrm>
            <a:off x="4365365" y="2438400"/>
            <a:ext cx="3448876" cy="3733799"/>
          </a:xfrm>
        </p:spPr>
        <p:txBody>
          <a:bodyPr/>
          <a:lstStyle>
            <a:lvl1pPr>
              <a:defRPr sz="2000"/>
            </a:lvl1pPr>
            <a:lvl2pPr>
              <a:defRPr sz="20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a:t>Main text style. Use tab to change text style.</a:t>
            </a:r>
          </a:p>
          <a:p>
            <a:pPr lvl="1"/>
            <a:r>
              <a:rPr lang="en-US"/>
              <a:t>5 words per line. 10 words per text block.</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8423389" y="1818345"/>
            <a:ext cx="3463808" cy="508176"/>
          </a:xfrm>
        </p:spPr>
        <p:txBody>
          <a:bodyPr anchor="b"/>
          <a:lstStyle>
            <a:lvl1pPr marL="0" indent="0">
              <a:buNone/>
              <a:defRPr sz="2000" b="1" kern="0" cap="all" spc="0" baseline="0">
                <a:solidFill>
                  <a:schemeClr val="tx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hasCustomPrompt="1"/>
          </p:nvPr>
        </p:nvSpPr>
        <p:spPr>
          <a:xfrm>
            <a:off x="8423389" y="2438400"/>
            <a:ext cx="3463808" cy="3733799"/>
          </a:xfrm>
        </p:spPr>
        <p:txBody>
          <a:bodyPr/>
          <a:lstStyle>
            <a:lvl1pPr>
              <a:defRPr sz="2000"/>
            </a:lvl1pPr>
            <a:lvl2pPr>
              <a:defRPr sz="20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a:t>Main text style. Use tab to change text style.</a:t>
            </a:r>
          </a:p>
          <a:p>
            <a:pPr lvl="1"/>
            <a:r>
              <a:rPr lang="en-US"/>
              <a:t>5 words per line. 10 words per text block.</a:t>
            </a:r>
          </a:p>
          <a:p>
            <a:pPr lvl="2"/>
            <a:r>
              <a:rPr lang="en-US"/>
              <a:t>Third level</a:t>
            </a:r>
          </a:p>
          <a:p>
            <a:pPr lvl="3"/>
            <a:r>
              <a:rPr lang="en-US"/>
              <a:t>Fourth level</a:t>
            </a:r>
          </a:p>
          <a:p>
            <a:pPr lvl="4"/>
            <a:r>
              <a:rPr lang="en-US"/>
              <a:t>Fifth level</a:t>
            </a:r>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B9A96B2-702C-084E-9060-05751DBF82B0}" type="slidenum">
              <a:rPr lang="en-US" smtClean="0"/>
              <a:t>‹#›</a:t>
            </a:fld>
            <a:endParaRPr lang="en-US"/>
          </a:p>
        </p:txBody>
      </p:sp>
      <p:cxnSp>
        <p:nvCxnSpPr>
          <p:cNvPr id="53" name="Straight Connector 52"/>
          <p:cNvCxnSpPr/>
          <p:nvPr userDrawn="1"/>
        </p:nvCxnSpPr>
        <p:spPr>
          <a:xfrm>
            <a:off x="8122025" y="2062621"/>
            <a:ext cx="0" cy="4109577"/>
          </a:xfrm>
          <a:prstGeom prst="line">
            <a:avLst/>
          </a:prstGeom>
          <a:ln w="12700" cap="rnd">
            <a:solidFill>
              <a:schemeClr val="tx1">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12" name="Date Placeholder 2"/>
          <p:cNvSpPr>
            <a:spLocks noGrp="1"/>
          </p:cNvSpPr>
          <p:nvPr>
            <p:ph type="dt" sz="half" idx="10"/>
          </p:nvPr>
        </p:nvSpPr>
        <p:spPr>
          <a:xfrm>
            <a:off x="8586660" y="6430910"/>
            <a:ext cx="1439105" cy="166714"/>
          </a:xfrm>
        </p:spPr>
        <p:txBody>
          <a:bodyPr/>
          <a:lstStyle/>
          <a:p>
            <a:endParaRPr lang="en-US"/>
          </a:p>
        </p:txBody>
      </p:sp>
      <p:sp>
        <p:nvSpPr>
          <p:cNvPr id="13" name="Rectangle 12"/>
          <p:cNvSpPr/>
          <p:nvPr userDrawn="1"/>
        </p:nvSpPr>
        <p:spPr>
          <a:xfrm>
            <a:off x="12801600" y="0"/>
            <a:ext cx="3048000" cy="64008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Comparison</a:t>
            </a:r>
          </a:p>
        </p:txBody>
      </p:sp>
      <p:grpSp>
        <p:nvGrpSpPr>
          <p:cNvPr id="14" name="Group 13"/>
          <p:cNvGrpSpPr/>
          <p:nvPr userDrawn="1"/>
        </p:nvGrpSpPr>
        <p:grpSpPr>
          <a:xfrm>
            <a:off x="12801600" y="702812"/>
            <a:ext cx="3048000" cy="6155188"/>
            <a:chOff x="9601200" y="702812"/>
            <a:chExt cx="2286000" cy="6155188"/>
          </a:xfrm>
        </p:grpSpPr>
        <p:sp>
          <p:nvSpPr>
            <p:cNvPr id="15" name="Rectangle 14"/>
            <p:cNvSpPr/>
            <p:nvPr userDrawn="1"/>
          </p:nvSpPr>
          <p:spPr>
            <a:xfrm>
              <a:off x="9601200" y="702812"/>
              <a:ext cx="2286000" cy="615518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wrap="square" lIns="182880" tIns="457200" rIns="182880" rtlCol="0" anchor="t"/>
            <a:lstStyle/>
            <a:p>
              <a:pPr algn="ctr">
                <a:spcAft>
                  <a:spcPts val="600"/>
                </a:spcAft>
              </a:pPr>
              <a:r>
                <a:rPr lang="en-US" sz="1100" b="1">
                  <a:ea typeface="Times New Roman" charset="0"/>
                  <a:cs typeface="Times New Roman" charset="0"/>
                </a:rPr>
                <a:t>Layout Standards</a:t>
              </a:r>
            </a:p>
            <a:p>
              <a:pPr marL="228600" indent="-228600">
                <a:spcAft>
                  <a:spcPts val="600"/>
                </a:spcAft>
                <a:buFont typeface="+mj-lt"/>
                <a:buAutoNum type="arabicPeriod"/>
              </a:pPr>
              <a:r>
                <a:rPr lang="en-US" sz="1000"/>
                <a:t>Use Tab to add bullet.</a:t>
              </a:r>
            </a:p>
            <a:p>
              <a:pPr marL="228600" indent="-228600">
                <a:spcAft>
                  <a:spcPts val="600"/>
                </a:spcAft>
                <a:buFont typeface="+mj-lt"/>
                <a:buAutoNum type="arabicPeriod"/>
              </a:pPr>
              <a:r>
                <a:rPr lang="en-US" sz="1000"/>
                <a:t>If body subhead is needed, change default text</a:t>
              </a:r>
              <a:r>
                <a:rPr lang="en-US" sz="1000" baseline="0"/>
                <a:t> to bold &amp; red.</a:t>
              </a:r>
              <a:endParaRPr lang="en-US" sz="1000"/>
            </a:p>
            <a:p>
              <a:pPr marL="228600" indent="-228600">
                <a:spcAft>
                  <a:spcPts val="600"/>
                </a:spcAft>
                <a:buFont typeface="+mj-lt"/>
                <a:buAutoNum type="arabicPeriod"/>
              </a:pPr>
              <a:r>
                <a:rPr lang="en-US" sz="1000"/>
                <a:t>Keep words to a minimum with these suggested limits.</a:t>
              </a:r>
            </a:p>
            <a:p>
              <a:pPr marL="352425" lvl="0" indent="-85725">
                <a:spcAft>
                  <a:spcPts val="600"/>
                </a:spcAft>
                <a:buFont typeface="Arial" charset="0"/>
                <a:buChar char="•"/>
                <a:tabLst/>
              </a:pPr>
              <a:r>
                <a:rPr lang="en-US" sz="1000"/>
                <a:t>5 words per line. </a:t>
              </a:r>
            </a:p>
            <a:p>
              <a:pPr marL="352425" lvl="0" indent="-85725">
                <a:spcAft>
                  <a:spcPts val="600"/>
                </a:spcAft>
                <a:buFont typeface="Arial" charset="0"/>
                <a:buChar char="•"/>
                <a:tabLst/>
              </a:pPr>
              <a:r>
                <a:rPr lang="en-US" sz="1000"/>
                <a:t>10 words per text block.</a:t>
              </a:r>
            </a:p>
            <a:p>
              <a:pPr marL="352425" lvl="0" indent="-85725">
                <a:spcAft>
                  <a:spcPts val="600"/>
                </a:spcAft>
                <a:buFont typeface="Arial" charset="0"/>
                <a:buChar char="•"/>
                <a:tabLst/>
              </a:pPr>
              <a:r>
                <a:rPr lang="en-US" sz="1000"/>
                <a:t>50 words per text block. </a:t>
              </a:r>
            </a:p>
          </p:txBody>
        </p:sp>
        <p:grpSp>
          <p:nvGrpSpPr>
            <p:cNvPr id="16" name="Group 15"/>
            <p:cNvGrpSpPr>
              <a:grpSpLocks noChangeAspect="1"/>
            </p:cNvGrpSpPr>
            <p:nvPr userDrawn="1"/>
          </p:nvGrpSpPr>
          <p:grpSpPr>
            <a:xfrm>
              <a:off x="10625490" y="843418"/>
              <a:ext cx="233337" cy="225045"/>
              <a:chOff x="366713" y="2336800"/>
              <a:chExt cx="1608137" cy="1550988"/>
            </a:xfrm>
            <a:solidFill>
              <a:schemeClr val="bg1"/>
            </a:solidFill>
          </p:grpSpPr>
          <p:sp>
            <p:nvSpPr>
              <p:cNvPr id="17" name="AutoShape 48"/>
              <p:cNvSpPr>
                <a:spLocks/>
              </p:cNvSpPr>
              <p:nvPr/>
            </p:nvSpPr>
            <p:spPr bwMode="auto">
              <a:xfrm>
                <a:off x="1117600" y="2336800"/>
                <a:ext cx="857250" cy="855663"/>
              </a:xfrm>
              <a:custGeom>
                <a:avLst/>
                <a:gdLst/>
                <a:ahLst/>
                <a:cxnLst/>
                <a:rect l="0" t="0" r="r" b="b"/>
                <a:pathLst>
                  <a:path w="21526" h="21465">
                    <a:moveTo>
                      <a:pt x="11035" y="6753"/>
                    </a:moveTo>
                    <a:cubicBezTo>
                      <a:pt x="8309" y="6557"/>
                      <a:pt x="5586" y="9378"/>
                      <a:pt x="7112" y="12552"/>
                    </a:cubicBezTo>
                    <a:cubicBezTo>
                      <a:pt x="8284" y="14989"/>
                      <a:pt x="12214" y="15497"/>
                      <a:pt x="13979" y="13287"/>
                    </a:cubicBezTo>
                    <a:cubicBezTo>
                      <a:pt x="16142" y="10578"/>
                      <a:pt x="14059" y="6970"/>
                      <a:pt x="11035" y="6753"/>
                    </a:cubicBezTo>
                    <a:close/>
                    <a:moveTo>
                      <a:pt x="13488" y="382"/>
                    </a:moveTo>
                    <a:cubicBezTo>
                      <a:pt x="13627" y="2367"/>
                      <a:pt x="13815" y="3733"/>
                      <a:pt x="15368" y="3894"/>
                    </a:cubicBezTo>
                    <a:cubicBezTo>
                      <a:pt x="16544" y="4016"/>
                      <a:pt x="17213" y="2788"/>
                      <a:pt x="18066" y="2914"/>
                    </a:cubicBezTo>
                    <a:cubicBezTo>
                      <a:pt x="18529" y="2982"/>
                      <a:pt x="18987" y="3880"/>
                      <a:pt x="19128" y="4057"/>
                    </a:cubicBezTo>
                    <a:cubicBezTo>
                      <a:pt x="19520" y="4550"/>
                      <a:pt x="19881" y="4792"/>
                      <a:pt x="20027" y="5364"/>
                    </a:cubicBezTo>
                    <a:cubicBezTo>
                      <a:pt x="19600" y="6213"/>
                      <a:pt x="18661" y="6479"/>
                      <a:pt x="18474" y="7406"/>
                    </a:cubicBezTo>
                    <a:cubicBezTo>
                      <a:pt x="18058" y="9482"/>
                      <a:pt x="19959" y="9825"/>
                      <a:pt x="21499" y="10346"/>
                    </a:cubicBezTo>
                    <a:cubicBezTo>
                      <a:pt x="21600" y="11283"/>
                      <a:pt x="21404" y="12580"/>
                      <a:pt x="21172" y="13450"/>
                    </a:cubicBezTo>
                    <a:cubicBezTo>
                      <a:pt x="19226" y="13539"/>
                      <a:pt x="17595" y="13849"/>
                      <a:pt x="17576" y="15574"/>
                    </a:cubicBezTo>
                    <a:cubicBezTo>
                      <a:pt x="17563" y="16643"/>
                      <a:pt x="18440" y="16985"/>
                      <a:pt x="18637" y="18024"/>
                    </a:cubicBezTo>
                    <a:cubicBezTo>
                      <a:pt x="18379" y="18485"/>
                      <a:pt x="17961" y="18713"/>
                      <a:pt x="17494" y="19086"/>
                    </a:cubicBezTo>
                    <a:cubicBezTo>
                      <a:pt x="17257" y="19274"/>
                      <a:pt x="16598" y="19997"/>
                      <a:pt x="16186" y="19984"/>
                    </a:cubicBezTo>
                    <a:cubicBezTo>
                      <a:pt x="15405" y="19960"/>
                      <a:pt x="14930" y="18589"/>
                      <a:pt x="14061" y="18432"/>
                    </a:cubicBezTo>
                    <a:cubicBezTo>
                      <a:pt x="11682" y="18003"/>
                      <a:pt x="11871" y="20267"/>
                      <a:pt x="11035" y="21454"/>
                    </a:cubicBezTo>
                    <a:cubicBezTo>
                      <a:pt x="10171" y="21501"/>
                      <a:pt x="8737" y="21411"/>
                      <a:pt x="8012" y="21046"/>
                    </a:cubicBezTo>
                    <a:cubicBezTo>
                      <a:pt x="8020" y="18885"/>
                      <a:pt x="7584" y="17552"/>
                      <a:pt x="5968" y="17534"/>
                    </a:cubicBezTo>
                    <a:cubicBezTo>
                      <a:pt x="4966" y="17522"/>
                      <a:pt x="4195" y="18681"/>
                      <a:pt x="3516" y="18596"/>
                    </a:cubicBezTo>
                    <a:cubicBezTo>
                      <a:pt x="3014" y="18533"/>
                      <a:pt x="1534" y="16594"/>
                      <a:pt x="1554" y="16145"/>
                    </a:cubicBezTo>
                    <a:cubicBezTo>
                      <a:pt x="1584" y="15462"/>
                      <a:pt x="2996" y="14864"/>
                      <a:pt x="3106" y="13859"/>
                    </a:cubicBezTo>
                    <a:cubicBezTo>
                      <a:pt x="3320" y="11906"/>
                      <a:pt x="1782" y="11786"/>
                      <a:pt x="0" y="11082"/>
                    </a:cubicBezTo>
                    <a:cubicBezTo>
                      <a:pt x="51" y="9961"/>
                      <a:pt x="86" y="8825"/>
                      <a:pt x="409" y="7978"/>
                    </a:cubicBezTo>
                    <a:cubicBezTo>
                      <a:pt x="2675" y="7987"/>
                      <a:pt x="4213" y="7552"/>
                      <a:pt x="3924" y="5528"/>
                    </a:cubicBezTo>
                    <a:cubicBezTo>
                      <a:pt x="3808" y="4715"/>
                      <a:pt x="2819" y="4111"/>
                      <a:pt x="2943" y="3404"/>
                    </a:cubicBezTo>
                    <a:cubicBezTo>
                      <a:pt x="3026" y="2931"/>
                      <a:pt x="3813" y="2646"/>
                      <a:pt x="4087" y="2424"/>
                    </a:cubicBezTo>
                    <a:cubicBezTo>
                      <a:pt x="4456" y="2126"/>
                      <a:pt x="4859" y="1493"/>
                      <a:pt x="5395" y="1525"/>
                    </a:cubicBezTo>
                    <a:cubicBezTo>
                      <a:pt x="6077" y="1567"/>
                      <a:pt x="6713" y="2981"/>
                      <a:pt x="7684" y="3077"/>
                    </a:cubicBezTo>
                    <a:cubicBezTo>
                      <a:pt x="9420" y="3248"/>
                      <a:pt x="9831" y="1970"/>
                      <a:pt x="10300" y="55"/>
                    </a:cubicBezTo>
                    <a:cubicBezTo>
                      <a:pt x="11317" y="-99"/>
                      <a:pt x="12649" y="92"/>
                      <a:pt x="13488" y="382"/>
                    </a:cubicBezTo>
                    <a:close/>
                    <a:moveTo>
                      <a:pt x="13488" y="382"/>
                    </a:moveTo>
                  </a:path>
                </a:pathLst>
              </a:custGeom>
              <a:grpFill/>
              <a:ln>
                <a:noFill/>
              </a:ln>
              <a:extLs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800"/>
              </a:p>
            </p:txBody>
          </p:sp>
          <p:sp>
            <p:nvSpPr>
              <p:cNvPr id="18" name="AutoShape 49"/>
              <p:cNvSpPr>
                <a:spLocks/>
              </p:cNvSpPr>
              <p:nvPr/>
            </p:nvSpPr>
            <p:spPr bwMode="auto">
              <a:xfrm>
                <a:off x="366713" y="2895600"/>
                <a:ext cx="992187" cy="992188"/>
              </a:xfrm>
              <a:custGeom>
                <a:avLst/>
                <a:gdLst/>
                <a:ahLst/>
                <a:cxnLst/>
                <a:rect l="0" t="0" r="r" b="b"/>
                <a:pathLst>
                  <a:path w="21509" h="21247">
                    <a:moveTo>
                      <a:pt x="11258" y="6594"/>
                    </a:moveTo>
                    <a:cubicBezTo>
                      <a:pt x="8710" y="6275"/>
                      <a:pt x="6623" y="8080"/>
                      <a:pt x="6592" y="10571"/>
                    </a:cubicBezTo>
                    <a:cubicBezTo>
                      <a:pt x="6560" y="13194"/>
                      <a:pt x="8524" y="14478"/>
                      <a:pt x="10056" y="14687"/>
                    </a:cubicBezTo>
                    <a:cubicBezTo>
                      <a:pt x="15829" y="15473"/>
                      <a:pt x="16469" y="7042"/>
                      <a:pt x="11399" y="6594"/>
                    </a:cubicBezTo>
                    <a:cubicBezTo>
                      <a:pt x="11353" y="6590"/>
                      <a:pt x="11304" y="6600"/>
                      <a:pt x="11258" y="6594"/>
                    </a:cubicBezTo>
                    <a:close/>
                    <a:moveTo>
                      <a:pt x="6168" y="735"/>
                    </a:moveTo>
                    <a:cubicBezTo>
                      <a:pt x="6529" y="576"/>
                      <a:pt x="7248" y="78"/>
                      <a:pt x="7723" y="177"/>
                    </a:cubicBezTo>
                    <a:cubicBezTo>
                      <a:pt x="8075" y="250"/>
                      <a:pt x="8401" y="934"/>
                      <a:pt x="8643" y="1293"/>
                    </a:cubicBezTo>
                    <a:cubicBezTo>
                      <a:pt x="9176" y="2086"/>
                      <a:pt x="10077" y="2793"/>
                      <a:pt x="11329" y="2269"/>
                    </a:cubicBezTo>
                    <a:cubicBezTo>
                      <a:pt x="12195" y="1907"/>
                      <a:pt x="12670" y="-312"/>
                      <a:pt x="13591" y="37"/>
                    </a:cubicBezTo>
                    <a:cubicBezTo>
                      <a:pt x="14316" y="312"/>
                      <a:pt x="15180" y="520"/>
                      <a:pt x="16065" y="1153"/>
                    </a:cubicBezTo>
                    <a:cubicBezTo>
                      <a:pt x="16183" y="2248"/>
                      <a:pt x="15579" y="3176"/>
                      <a:pt x="15924" y="4013"/>
                    </a:cubicBezTo>
                    <a:cubicBezTo>
                      <a:pt x="16134" y="4524"/>
                      <a:pt x="16781" y="5098"/>
                      <a:pt x="17409" y="5199"/>
                    </a:cubicBezTo>
                    <a:cubicBezTo>
                      <a:pt x="18457" y="5369"/>
                      <a:pt x="19363" y="4508"/>
                      <a:pt x="20024" y="4781"/>
                    </a:cubicBezTo>
                    <a:cubicBezTo>
                      <a:pt x="20490" y="4973"/>
                      <a:pt x="20546" y="5698"/>
                      <a:pt x="20731" y="6106"/>
                    </a:cubicBezTo>
                    <a:cubicBezTo>
                      <a:pt x="20916" y="6515"/>
                      <a:pt x="21439" y="7128"/>
                      <a:pt x="21367" y="7571"/>
                    </a:cubicBezTo>
                    <a:cubicBezTo>
                      <a:pt x="21250" y="8300"/>
                      <a:pt x="19464" y="8602"/>
                      <a:pt x="19176" y="9594"/>
                    </a:cubicBezTo>
                    <a:cubicBezTo>
                      <a:pt x="18596" y="11589"/>
                      <a:pt x="20120" y="11956"/>
                      <a:pt x="21509" y="12942"/>
                    </a:cubicBezTo>
                    <a:cubicBezTo>
                      <a:pt x="21270" y="14103"/>
                      <a:pt x="20922" y="15154"/>
                      <a:pt x="20307" y="15942"/>
                    </a:cubicBezTo>
                    <a:cubicBezTo>
                      <a:pt x="18434" y="15432"/>
                      <a:pt x="16591" y="15449"/>
                      <a:pt x="16277" y="17128"/>
                    </a:cubicBezTo>
                    <a:cubicBezTo>
                      <a:pt x="16118" y="17982"/>
                      <a:pt x="16918" y="18976"/>
                      <a:pt x="16702" y="19709"/>
                    </a:cubicBezTo>
                    <a:cubicBezTo>
                      <a:pt x="16582" y="20116"/>
                      <a:pt x="15669" y="20336"/>
                      <a:pt x="15359" y="20477"/>
                    </a:cubicBezTo>
                    <a:cubicBezTo>
                      <a:pt x="14876" y="20694"/>
                      <a:pt x="14407" y="20971"/>
                      <a:pt x="13874" y="21104"/>
                    </a:cubicBezTo>
                    <a:cubicBezTo>
                      <a:pt x="12709" y="20052"/>
                      <a:pt x="12163" y="17932"/>
                      <a:pt x="10056" y="19012"/>
                    </a:cubicBezTo>
                    <a:cubicBezTo>
                      <a:pt x="9084" y="19510"/>
                      <a:pt x="9043" y="21139"/>
                      <a:pt x="8218" y="21244"/>
                    </a:cubicBezTo>
                    <a:cubicBezTo>
                      <a:pt x="7873" y="21288"/>
                      <a:pt x="7070" y="20911"/>
                      <a:pt x="6663" y="20756"/>
                    </a:cubicBezTo>
                    <a:cubicBezTo>
                      <a:pt x="6243" y="20595"/>
                      <a:pt x="5555" y="20432"/>
                      <a:pt x="5391" y="19988"/>
                    </a:cubicBezTo>
                    <a:cubicBezTo>
                      <a:pt x="5115" y="19244"/>
                      <a:pt x="5974" y="18581"/>
                      <a:pt x="5673" y="17407"/>
                    </a:cubicBezTo>
                    <a:cubicBezTo>
                      <a:pt x="5048" y="15746"/>
                      <a:pt x="3211" y="15947"/>
                      <a:pt x="1502" y="16500"/>
                    </a:cubicBezTo>
                    <a:cubicBezTo>
                      <a:pt x="1147" y="16184"/>
                      <a:pt x="953" y="15682"/>
                      <a:pt x="725" y="15175"/>
                    </a:cubicBezTo>
                    <a:cubicBezTo>
                      <a:pt x="558" y="14803"/>
                      <a:pt x="80" y="14064"/>
                      <a:pt x="159" y="13640"/>
                    </a:cubicBezTo>
                    <a:cubicBezTo>
                      <a:pt x="241" y="13200"/>
                      <a:pt x="952" y="13000"/>
                      <a:pt x="1361" y="12733"/>
                    </a:cubicBezTo>
                    <a:cubicBezTo>
                      <a:pt x="2090" y="12257"/>
                      <a:pt x="2777" y="11448"/>
                      <a:pt x="2351" y="10152"/>
                    </a:cubicBezTo>
                    <a:cubicBezTo>
                      <a:pt x="2039" y="9205"/>
                      <a:pt x="175" y="8931"/>
                      <a:pt x="18" y="8199"/>
                    </a:cubicBezTo>
                    <a:cubicBezTo>
                      <a:pt x="-91" y="7692"/>
                      <a:pt x="329" y="7141"/>
                      <a:pt x="512" y="6664"/>
                    </a:cubicBezTo>
                    <a:cubicBezTo>
                      <a:pt x="707" y="6160"/>
                      <a:pt x="778" y="5612"/>
                      <a:pt x="1220" y="5269"/>
                    </a:cubicBezTo>
                    <a:cubicBezTo>
                      <a:pt x="2927" y="5801"/>
                      <a:pt x="4936" y="5803"/>
                      <a:pt x="5249" y="4083"/>
                    </a:cubicBezTo>
                    <a:cubicBezTo>
                      <a:pt x="5427" y="3104"/>
                      <a:pt x="4834" y="2576"/>
                      <a:pt x="4825" y="1502"/>
                    </a:cubicBezTo>
                    <a:cubicBezTo>
                      <a:pt x="5132" y="1105"/>
                      <a:pt x="5623" y="975"/>
                      <a:pt x="6168" y="735"/>
                    </a:cubicBezTo>
                    <a:close/>
                    <a:moveTo>
                      <a:pt x="6168" y="735"/>
                    </a:moveTo>
                  </a:path>
                </a:pathLst>
              </a:custGeom>
              <a:grpFill/>
              <a:ln>
                <a:noFill/>
              </a:ln>
              <a:extLs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800"/>
              </a:p>
            </p:txBody>
          </p:sp>
        </p:grpSp>
      </p:grpSp>
      <p:sp>
        <p:nvSpPr>
          <p:cNvPr id="19" name="Text Placeholder 7"/>
          <p:cNvSpPr>
            <a:spLocks noGrp="1"/>
          </p:cNvSpPr>
          <p:nvPr>
            <p:ph type="body" sz="quarter" idx="13"/>
          </p:nvPr>
        </p:nvSpPr>
        <p:spPr>
          <a:xfrm>
            <a:off x="304799" y="671946"/>
            <a:ext cx="11582399" cy="330200"/>
          </a:xfrm>
        </p:spPr>
        <p:txBody>
          <a:bodyPr anchor="t"/>
          <a:lstStyle>
            <a:lvl1pPr marL="12700" indent="0">
              <a:lnSpc>
                <a:spcPct val="90000"/>
              </a:lnSpc>
              <a:buNone/>
              <a:defRPr sz="2000" b="0" i="1">
                <a:solidFill>
                  <a:schemeClr val="accent2"/>
                </a:solidFill>
                <a:latin typeface="Times New Roman" charset="0"/>
                <a:ea typeface="Times New Roman" charset="0"/>
                <a:cs typeface="Times New Roman" charset="0"/>
              </a:defRPr>
            </a:lvl1pPr>
          </a:lstStyle>
          <a:p>
            <a:pPr lvl="0"/>
            <a:r>
              <a:rPr lang="en-US"/>
              <a:t>Click to edit Master text styles</a:t>
            </a:r>
          </a:p>
        </p:txBody>
      </p:sp>
    </p:spTree>
    <p:extLst>
      <p:ext uri="{BB962C8B-B14F-4D97-AF65-F5344CB8AC3E}">
        <p14:creationId xmlns:p14="http://schemas.microsoft.com/office/powerpoint/2010/main" val="3321635989"/>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B9A96B2-702C-084E-9060-05751DBF82B0}" type="slidenum">
              <a:rPr lang="en-US" smtClean="0"/>
              <a:t>‹#›</a:t>
            </a:fld>
            <a:endParaRPr lang="en-US"/>
          </a:p>
        </p:txBody>
      </p:sp>
      <p:sp>
        <p:nvSpPr>
          <p:cNvPr id="10" name="Title 9"/>
          <p:cNvSpPr>
            <a:spLocks noGrp="1"/>
          </p:cNvSpPr>
          <p:nvPr>
            <p:ph type="title"/>
          </p:nvPr>
        </p:nvSpPr>
        <p:spPr/>
        <p:txBody>
          <a:bodyPr/>
          <a:lstStyle/>
          <a:p>
            <a:r>
              <a:rPr lang="en-US"/>
              <a:t>Click to edit Master title style</a:t>
            </a:r>
          </a:p>
        </p:txBody>
      </p:sp>
      <p:sp>
        <p:nvSpPr>
          <p:cNvPr id="8" name="Rectangle 7"/>
          <p:cNvSpPr/>
          <p:nvPr userDrawn="1"/>
        </p:nvSpPr>
        <p:spPr>
          <a:xfrm>
            <a:off x="12801600" y="0"/>
            <a:ext cx="3048000" cy="64008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Title Only</a:t>
            </a:r>
          </a:p>
        </p:txBody>
      </p:sp>
      <p:sp>
        <p:nvSpPr>
          <p:cNvPr id="9" name="Text Placeholder 7"/>
          <p:cNvSpPr>
            <a:spLocks noGrp="1"/>
          </p:cNvSpPr>
          <p:nvPr>
            <p:ph type="body" sz="quarter" idx="13"/>
          </p:nvPr>
        </p:nvSpPr>
        <p:spPr>
          <a:xfrm>
            <a:off x="304799" y="671946"/>
            <a:ext cx="11582399" cy="330200"/>
          </a:xfrm>
        </p:spPr>
        <p:txBody>
          <a:bodyPr anchor="t"/>
          <a:lstStyle>
            <a:lvl1pPr marL="12700" indent="0">
              <a:lnSpc>
                <a:spcPct val="90000"/>
              </a:lnSpc>
              <a:buNone/>
              <a:defRPr sz="2000" b="0" i="1">
                <a:solidFill>
                  <a:schemeClr val="accent2"/>
                </a:solidFill>
                <a:latin typeface="Times New Roman" charset="0"/>
                <a:ea typeface="Times New Roman" charset="0"/>
                <a:cs typeface="Times New Roman" charset="0"/>
              </a:defRPr>
            </a:lvl1pPr>
          </a:lstStyle>
          <a:p>
            <a:pPr lvl="0"/>
            <a:r>
              <a:rPr lang="en-US"/>
              <a:t>Click to edit Master text styles</a:t>
            </a:r>
          </a:p>
        </p:txBody>
      </p:sp>
    </p:spTree>
    <p:extLst>
      <p:ext uri="{BB962C8B-B14F-4D97-AF65-F5344CB8AC3E}">
        <p14:creationId xmlns:p14="http://schemas.microsoft.com/office/powerpoint/2010/main" val="2711064856"/>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B9A96B2-702C-084E-9060-05751DBF82B0}" type="slidenum">
              <a:rPr lang="en-US" smtClean="0"/>
              <a:t>‹#›</a:t>
            </a:fld>
            <a:endParaRPr lang="en-US"/>
          </a:p>
        </p:txBody>
      </p:sp>
      <p:sp>
        <p:nvSpPr>
          <p:cNvPr id="5" name="Rectangle 4"/>
          <p:cNvSpPr/>
          <p:nvPr userDrawn="1"/>
        </p:nvSpPr>
        <p:spPr>
          <a:xfrm>
            <a:off x="12801600" y="0"/>
            <a:ext cx="3048000" cy="64008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Blank</a:t>
            </a:r>
          </a:p>
        </p:txBody>
      </p:sp>
    </p:spTree>
    <p:extLst>
      <p:ext uri="{BB962C8B-B14F-4D97-AF65-F5344CB8AC3E}">
        <p14:creationId xmlns:p14="http://schemas.microsoft.com/office/powerpoint/2010/main" val="2803668951"/>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Header, 2 Column text">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C553B66E-C20D-DF5F-F390-47830CD9A113}"/>
              </a:ext>
            </a:extLst>
          </p:cNvPr>
          <p:cNvSpPr>
            <a:spLocks noGrp="1"/>
          </p:cNvSpPr>
          <p:nvPr>
            <p:ph idx="1"/>
          </p:nvPr>
        </p:nvSpPr>
        <p:spPr>
          <a:xfrm>
            <a:off x="596966" y="1500772"/>
            <a:ext cx="5238350" cy="4351338"/>
          </a:xfrm>
          <a:prstGeom prst="rect">
            <a:avLst/>
          </a:prstGeom>
        </p:spPr>
        <p:txBody>
          <a:bodyPr/>
          <a:lstStyle>
            <a:lvl1pPr>
              <a:lnSpc>
                <a:spcPct val="150000"/>
              </a:lnSpc>
              <a:buClr>
                <a:srgbClr val="FFC107"/>
              </a:buClr>
              <a:defRPr sz="2800">
                <a:solidFill>
                  <a:schemeClr val="tx1">
                    <a:lumMod val="75000"/>
                    <a:lumOff val="25000"/>
                  </a:schemeClr>
                </a:solidFill>
                <a:latin typeface="Helvetica" panose="020B0604020202020204" pitchFamily="34" charset="0"/>
                <a:cs typeface="Helvetica" panose="020B0604020202020204" pitchFamily="34" charset="0"/>
              </a:defRPr>
            </a:lvl1pPr>
            <a:lvl2pPr>
              <a:lnSpc>
                <a:spcPct val="150000"/>
              </a:lnSpc>
              <a:buClr>
                <a:srgbClr val="FFC107"/>
              </a:buClr>
              <a:defRPr sz="2400">
                <a:solidFill>
                  <a:schemeClr val="tx1">
                    <a:lumMod val="75000"/>
                    <a:lumOff val="25000"/>
                  </a:schemeClr>
                </a:solidFill>
                <a:latin typeface="Helvetica" panose="020B0604020202020204" pitchFamily="34" charset="0"/>
                <a:cs typeface="Helvetica" panose="020B0604020202020204" pitchFamily="34" charset="0"/>
              </a:defRPr>
            </a:lvl2pPr>
            <a:lvl3pPr>
              <a:lnSpc>
                <a:spcPct val="150000"/>
              </a:lnSpc>
              <a:buClr>
                <a:srgbClr val="FFC107"/>
              </a:buClr>
              <a:defRPr sz="2000">
                <a:solidFill>
                  <a:schemeClr val="tx1">
                    <a:lumMod val="75000"/>
                    <a:lumOff val="25000"/>
                  </a:schemeClr>
                </a:solidFill>
                <a:latin typeface="Helvetica" panose="020B0604020202020204" pitchFamily="34" charset="0"/>
                <a:cs typeface="Helvetica" panose="020B0604020202020204" pitchFamily="34" charset="0"/>
              </a:defRPr>
            </a:lvl3pPr>
            <a:lvl4pPr>
              <a:lnSpc>
                <a:spcPct val="150000"/>
              </a:lnSpc>
              <a:buClr>
                <a:srgbClr val="FFC107"/>
              </a:buClr>
              <a:defRPr sz="1800">
                <a:solidFill>
                  <a:schemeClr val="tx1">
                    <a:lumMod val="75000"/>
                    <a:lumOff val="25000"/>
                  </a:schemeClr>
                </a:solidFill>
                <a:latin typeface="Helvetica" panose="020B0604020202020204" pitchFamily="34" charset="0"/>
                <a:cs typeface="Helvetica" panose="020B0604020202020204" pitchFamily="34" charset="0"/>
              </a:defRPr>
            </a:lvl4pPr>
            <a:lvl5pPr>
              <a:lnSpc>
                <a:spcPct val="150000"/>
              </a:lnSpc>
              <a:buClr>
                <a:srgbClr val="FFC107"/>
              </a:buClr>
              <a:defRPr sz="1800">
                <a:solidFill>
                  <a:schemeClr val="tx1">
                    <a:lumMod val="75000"/>
                    <a:lumOff val="25000"/>
                  </a:schemeClr>
                </a:solidFill>
                <a:latin typeface="Helvetica" panose="020B0604020202020204" pitchFamily="34" charset="0"/>
                <a:cs typeface="Helvetica"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a:extLst>
              <a:ext uri="{FF2B5EF4-FFF2-40B4-BE49-F238E27FC236}">
                <a16:creationId xmlns:a16="http://schemas.microsoft.com/office/drawing/2014/main" id="{ADC66D1F-1EB8-9463-E752-AEE7FBD623C0}"/>
              </a:ext>
            </a:extLst>
          </p:cNvPr>
          <p:cNvSpPr>
            <a:spLocks noGrp="1"/>
          </p:cNvSpPr>
          <p:nvPr>
            <p:ph idx="11"/>
          </p:nvPr>
        </p:nvSpPr>
        <p:spPr>
          <a:xfrm>
            <a:off x="6356686" y="1500772"/>
            <a:ext cx="5238350" cy="4351338"/>
          </a:xfrm>
          <a:prstGeom prst="rect">
            <a:avLst/>
          </a:prstGeom>
        </p:spPr>
        <p:txBody>
          <a:bodyPr/>
          <a:lstStyle>
            <a:lvl1pPr>
              <a:lnSpc>
                <a:spcPct val="150000"/>
              </a:lnSpc>
              <a:buClr>
                <a:srgbClr val="FFC107"/>
              </a:buClr>
              <a:defRPr sz="2800">
                <a:solidFill>
                  <a:schemeClr val="tx1">
                    <a:lumMod val="75000"/>
                    <a:lumOff val="25000"/>
                  </a:schemeClr>
                </a:solidFill>
                <a:latin typeface="Helvetica" panose="020B0604020202020204" pitchFamily="34" charset="0"/>
                <a:cs typeface="Helvetica" panose="020B0604020202020204" pitchFamily="34" charset="0"/>
              </a:defRPr>
            </a:lvl1pPr>
            <a:lvl2pPr>
              <a:lnSpc>
                <a:spcPct val="150000"/>
              </a:lnSpc>
              <a:buClr>
                <a:srgbClr val="FFC107"/>
              </a:buClr>
              <a:defRPr sz="2400">
                <a:solidFill>
                  <a:schemeClr val="tx1">
                    <a:lumMod val="75000"/>
                    <a:lumOff val="25000"/>
                  </a:schemeClr>
                </a:solidFill>
                <a:latin typeface="Helvetica" panose="020B0604020202020204" pitchFamily="34" charset="0"/>
                <a:cs typeface="Helvetica" panose="020B0604020202020204" pitchFamily="34" charset="0"/>
              </a:defRPr>
            </a:lvl2pPr>
            <a:lvl3pPr>
              <a:lnSpc>
                <a:spcPct val="150000"/>
              </a:lnSpc>
              <a:buClr>
                <a:srgbClr val="FFC107"/>
              </a:buClr>
              <a:defRPr sz="2000">
                <a:solidFill>
                  <a:schemeClr val="tx1">
                    <a:lumMod val="75000"/>
                    <a:lumOff val="25000"/>
                  </a:schemeClr>
                </a:solidFill>
                <a:latin typeface="Helvetica" panose="020B0604020202020204" pitchFamily="34" charset="0"/>
                <a:cs typeface="Helvetica" panose="020B0604020202020204" pitchFamily="34" charset="0"/>
              </a:defRPr>
            </a:lvl3pPr>
            <a:lvl4pPr>
              <a:lnSpc>
                <a:spcPct val="150000"/>
              </a:lnSpc>
              <a:buClr>
                <a:srgbClr val="FFC107"/>
              </a:buClr>
              <a:defRPr sz="1800">
                <a:solidFill>
                  <a:schemeClr val="tx1">
                    <a:lumMod val="75000"/>
                    <a:lumOff val="25000"/>
                  </a:schemeClr>
                </a:solidFill>
                <a:latin typeface="Helvetica" panose="020B0604020202020204" pitchFamily="34" charset="0"/>
                <a:cs typeface="Helvetica" panose="020B0604020202020204" pitchFamily="34" charset="0"/>
              </a:defRPr>
            </a:lvl4pPr>
            <a:lvl5pPr>
              <a:lnSpc>
                <a:spcPct val="150000"/>
              </a:lnSpc>
              <a:buClr>
                <a:srgbClr val="FFC107"/>
              </a:buClr>
              <a:defRPr sz="1800">
                <a:solidFill>
                  <a:schemeClr val="tx1">
                    <a:lumMod val="75000"/>
                    <a:lumOff val="25000"/>
                  </a:schemeClr>
                </a:solidFill>
                <a:latin typeface="Helvetica" panose="020B0604020202020204" pitchFamily="34" charset="0"/>
                <a:cs typeface="Helvetica"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Placeholder 11">
            <a:extLst>
              <a:ext uri="{FF2B5EF4-FFF2-40B4-BE49-F238E27FC236}">
                <a16:creationId xmlns:a16="http://schemas.microsoft.com/office/drawing/2014/main" id="{A60AB3D3-A4C5-ADCD-3FAF-83B6B5CD4B4B}"/>
              </a:ext>
            </a:extLst>
          </p:cNvPr>
          <p:cNvSpPr>
            <a:spLocks noGrp="1"/>
          </p:cNvSpPr>
          <p:nvPr>
            <p:ph type="title" hasCustomPrompt="1"/>
          </p:nvPr>
        </p:nvSpPr>
        <p:spPr>
          <a:xfrm>
            <a:off x="0" y="369513"/>
            <a:ext cx="12192000" cy="503854"/>
          </a:xfrm>
          <a:prstGeom prst="rect">
            <a:avLst/>
          </a:prstGeom>
          <a:solidFill>
            <a:srgbClr val="1976D2">
              <a:alpha val="90000"/>
            </a:srgbClr>
          </a:solidFill>
          <a:ln w="12700">
            <a:solidFill>
              <a:srgbClr val="1976D2"/>
            </a:solidFill>
          </a:ln>
        </p:spPr>
        <p:txBody>
          <a:bodyPr vert="horz" lIns="91440" tIns="45720" rIns="91440" bIns="45720" rtlCol="0" anchor="ctr">
            <a:noAutofit/>
          </a:bodyPr>
          <a:lstStyle>
            <a:lvl1pPr algn="ctr" defTabSz="914400" rtl="0" eaLnBrk="1" latinLnBrk="0" hangingPunct="1">
              <a:lnSpc>
                <a:spcPct val="90000"/>
              </a:lnSpc>
              <a:spcBef>
                <a:spcPct val="0"/>
              </a:spcBef>
              <a:buNone/>
              <a:defRPr lang="en-US" sz="2800" kern="1200" cap="all" baseline="0" dirty="0">
                <a:solidFill>
                  <a:schemeClr val="bg1"/>
                </a:solidFill>
                <a:latin typeface="Helvetica" panose="020B0604020202020204" pitchFamily="34" charset="0"/>
                <a:ea typeface="+mj-ea"/>
                <a:cs typeface="Helvetica" panose="020B0604020202020204" pitchFamily="34" charset="0"/>
              </a:defRPr>
            </a:lvl1pPr>
          </a:lstStyle>
          <a:p>
            <a:r>
              <a:rPr lang="en-US"/>
              <a:t>CLICK TO EDIT TITLE	</a:t>
            </a:r>
          </a:p>
        </p:txBody>
      </p:sp>
    </p:spTree>
    <p:extLst>
      <p:ext uri="{BB962C8B-B14F-4D97-AF65-F5344CB8AC3E}">
        <p14:creationId xmlns:p14="http://schemas.microsoft.com/office/powerpoint/2010/main" val="304447532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798" y="2056245"/>
            <a:ext cx="3444305" cy="1127222"/>
          </a:xfrm>
        </p:spPr>
        <p:txBody>
          <a:bodyPr lIns="457200" anchor="b"/>
          <a:lstStyle>
            <a:lvl1pPr algn="l">
              <a:lnSpc>
                <a:spcPct val="100000"/>
              </a:lnSpc>
              <a:defRPr sz="2400" b="1"/>
            </a:lvl1pPr>
          </a:lstStyle>
          <a:p>
            <a:r>
              <a:rPr lang="en-US"/>
              <a:t>Click to edit Master title style</a:t>
            </a:r>
          </a:p>
        </p:txBody>
      </p:sp>
      <p:sp>
        <p:nvSpPr>
          <p:cNvPr id="4" name="Text Placeholder 3"/>
          <p:cNvSpPr>
            <a:spLocks noGrp="1"/>
          </p:cNvSpPr>
          <p:nvPr>
            <p:ph type="body" sz="half" idx="2" hasCustomPrompt="1"/>
          </p:nvPr>
        </p:nvSpPr>
        <p:spPr>
          <a:xfrm>
            <a:off x="304798" y="3318934"/>
            <a:ext cx="3444305" cy="1810455"/>
          </a:xfrm>
        </p:spPr>
        <p:txBody>
          <a:bodyPr lIns="457200"/>
          <a:lstStyle>
            <a:lvl1pPr marL="0" indent="0">
              <a:buNone/>
              <a:defRPr sz="2000" baseline="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caption text</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B9A96B2-702C-084E-9060-05751DBF82B0}" type="slidenum">
              <a:rPr lang="en-US" smtClean="0"/>
              <a:t>‹#›</a:t>
            </a:fld>
            <a:endParaRPr lang="en-US"/>
          </a:p>
        </p:txBody>
      </p:sp>
      <p:sp>
        <p:nvSpPr>
          <p:cNvPr id="41" name="Content Placeholder 2"/>
          <p:cNvSpPr>
            <a:spLocks noGrp="1"/>
          </p:cNvSpPr>
          <p:nvPr>
            <p:ph idx="13"/>
          </p:nvPr>
        </p:nvSpPr>
        <p:spPr>
          <a:xfrm>
            <a:off x="4368797" y="2062621"/>
            <a:ext cx="7518400" cy="3066768"/>
          </a:xfrm>
        </p:spPr>
        <p:txBody>
          <a:bodyPr numCol="2" spcCol="457200"/>
          <a:lstStyle>
            <a:lvl1pPr>
              <a:defRPr sz="2000"/>
            </a:lvl1pPr>
            <a:lvl2pPr>
              <a:defRPr sz="2000"/>
            </a:lvl2pPr>
            <a:lvl3pPr>
              <a:defRPr sz="1800"/>
            </a:lvl3pPr>
            <a:lvl4pPr>
              <a:defRPr sz="1800"/>
            </a:lvl4pPr>
            <a:lvl5pPr>
              <a:defRPr sz="1800"/>
            </a:lvl5pPr>
          </a:lstStyle>
          <a:p>
            <a:pPr lvl="0"/>
            <a:r>
              <a:rPr lang="en-US"/>
              <a:t>Click to edit Master text styles</a:t>
            </a:r>
          </a:p>
        </p:txBody>
      </p:sp>
      <p:sp>
        <p:nvSpPr>
          <p:cNvPr id="9" name="Rectangle 8"/>
          <p:cNvSpPr/>
          <p:nvPr/>
        </p:nvSpPr>
        <p:spPr>
          <a:xfrm>
            <a:off x="12801600" y="702812"/>
            <a:ext cx="3048000" cy="615518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wrap="square" lIns="182880" tIns="457200" rIns="182880" rtlCol="0" anchor="t"/>
          <a:lstStyle/>
          <a:p>
            <a:pPr algn="ctr">
              <a:spcAft>
                <a:spcPts val="600"/>
              </a:spcAft>
            </a:pPr>
            <a:r>
              <a:rPr lang="en-US" sz="1100" b="1">
                <a:ea typeface="Times New Roman" charset="0"/>
                <a:cs typeface="Times New Roman" charset="0"/>
              </a:rPr>
              <a:t>Layout Standards</a:t>
            </a:r>
          </a:p>
          <a:p>
            <a:pPr marL="228600" indent="-228600">
              <a:spcAft>
                <a:spcPts val="600"/>
              </a:spcAft>
              <a:buFont typeface="+mj-lt"/>
              <a:buAutoNum type="arabicPeriod"/>
            </a:pPr>
            <a:r>
              <a:rPr lang="en-US" sz="1000"/>
              <a:t>Use this layout for charts, tables</a:t>
            </a:r>
            <a:r>
              <a:rPr lang="en-US" sz="1000" baseline="0"/>
              <a:t> or image that need caption text. Click corresponding icon to insert media.</a:t>
            </a:r>
            <a:endParaRPr lang="en-US" sz="1000"/>
          </a:p>
          <a:p>
            <a:pPr marL="228600" indent="-228600">
              <a:spcAft>
                <a:spcPts val="600"/>
              </a:spcAft>
              <a:buFont typeface="+mj-lt"/>
              <a:buAutoNum type="arabicPeriod"/>
            </a:pPr>
            <a:r>
              <a:rPr lang="en-US" sz="1000"/>
              <a:t>Put title &amp; caption in placeholders at left</a:t>
            </a:r>
          </a:p>
        </p:txBody>
      </p:sp>
      <p:grpSp>
        <p:nvGrpSpPr>
          <p:cNvPr id="15" name="Group 14"/>
          <p:cNvGrpSpPr>
            <a:grpSpLocks noChangeAspect="1"/>
          </p:cNvGrpSpPr>
          <p:nvPr userDrawn="1"/>
        </p:nvGrpSpPr>
        <p:grpSpPr>
          <a:xfrm>
            <a:off x="14167321" y="843419"/>
            <a:ext cx="311116" cy="225045"/>
            <a:chOff x="366713" y="2336800"/>
            <a:chExt cx="1608137" cy="1550988"/>
          </a:xfrm>
          <a:solidFill>
            <a:schemeClr val="bg1"/>
          </a:solidFill>
        </p:grpSpPr>
        <p:sp>
          <p:nvSpPr>
            <p:cNvPr id="16" name="AutoShape 48"/>
            <p:cNvSpPr>
              <a:spLocks/>
            </p:cNvSpPr>
            <p:nvPr/>
          </p:nvSpPr>
          <p:spPr bwMode="auto">
            <a:xfrm>
              <a:off x="1117600" y="2336800"/>
              <a:ext cx="857250" cy="855663"/>
            </a:xfrm>
            <a:custGeom>
              <a:avLst/>
              <a:gdLst/>
              <a:ahLst/>
              <a:cxnLst/>
              <a:rect l="0" t="0" r="r" b="b"/>
              <a:pathLst>
                <a:path w="21526" h="21465">
                  <a:moveTo>
                    <a:pt x="11035" y="6753"/>
                  </a:moveTo>
                  <a:cubicBezTo>
                    <a:pt x="8309" y="6557"/>
                    <a:pt x="5586" y="9378"/>
                    <a:pt x="7112" y="12552"/>
                  </a:cubicBezTo>
                  <a:cubicBezTo>
                    <a:pt x="8284" y="14989"/>
                    <a:pt x="12214" y="15497"/>
                    <a:pt x="13979" y="13287"/>
                  </a:cubicBezTo>
                  <a:cubicBezTo>
                    <a:pt x="16142" y="10578"/>
                    <a:pt x="14059" y="6970"/>
                    <a:pt x="11035" y="6753"/>
                  </a:cubicBezTo>
                  <a:close/>
                  <a:moveTo>
                    <a:pt x="13488" y="382"/>
                  </a:moveTo>
                  <a:cubicBezTo>
                    <a:pt x="13627" y="2367"/>
                    <a:pt x="13815" y="3733"/>
                    <a:pt x="15368" y="3894"/>
                  </a:cubicBezTo>
                  <a:cubicBezTo>
                    <a:pt x="16544" y="4016"/>
                    <a:pt x="17213" y="2788"/>
                    <a:pt x="18066" y="2914"/>
                  </a:cubicBezTo>
                  <a:cubicBezTo>
                    <a:pt x="18529" y="2982"/>
                    <a:pt x="18987" y="3880"/>
                    <a:pt x="19128" y="4057"/>
                  </a:cubicBezTo>
                  <a:cubicBezTo>
                    <a:pt x="19520" y="4550"/>
                    <a:pt x="19881" y="4792"/>
                    <a:pt x="20027" y="5364"/>
                  </a:cubicBezTo>
                  <a:cubicBezTo>
                    <a:pt x="19600" y="6213"/>
                    <a:pt x="18661" y="6479"/>
                    <a:pt x="18474" y="7406"/>
                  </a:cubicBezTo>
                  <a:cubicBezTo>
                    <a:pt x="18058" y="9482"/>
                    <a:pt x="19959" y="9825"/>
                    <a:pt x="21499" y="10346"/>
                  </a:cubicBezTo>
                  <a:cubicBezTo>
                    <a:pt x="21600" y="11283"/>
                    <a:pt x="21404" y="12580"/>
                    <a:pt x="21172" y="13450"/>
                  </a:cubicBezTo>
                  <a:cubicBezTo>
                    <a:pt x="19226" y="13539"/>
                    <a:pt x="17595" y="13849"/>
                    <a:pt x="17576" y="15574"/>
                  </a:cubicBezTo>
                  <a:cubicBezTo>
                    <a:pt x="17563" y="16643"/>
                    <a:pt x="18440" y="16985"/>
                    <a:pt x="18637" y="18024"/>
                  </a:cubicBezTo>
                  <a:cubicBezTo>
                    <a:pt x="18379" y="18485"/>
                    <a:pt x="17961" y="18713"/>
                    <a:pt x="17494" y="19086"/>
                  </a:cubicBezTo>
                  <a:cubicBezTo>
                    <a:pt x="17257" y="19274"/>
                    <a:pt x="16598" y="19997"/>
                    <a:pt x="16186" y="19984"/>
                  </a:cubicBezTo>
                  <a:cubicBezTo>
                    <a:pt x="15405" y="19960"/>
                    <a:pt x="14930" y="18589"/>
                    <a:pt x="14061" y="18432"/>
                  </a:cubicBezTo>
                  <a:cubicBezTo>
                    <a:pt x="11682" y="18003"/>
                    <a:pt x="11871" y="20267"/>
                    <a:pt x="11035" y="21454"/>
                  </a:cubicBezTo>
                  <a:cubicBezTo>
                    <a:pt x="10171" y="21501"/>
                    <a:pt x="8737" y="21411"/>
                    <a:pt x="8012" y="21046"/>
                  </a:cubicBezTo>
                  <a:cubicBezTo>
                    <a:pt x="8020" y="18885"/>
                    <a:pt x="7584" y="17552"/>
                    <a:pt x="5968" y="17534"/>
                  </a:cubicBezTo>
                  <a:cubicBezTo>
                    <a:pt x="4966" y="17522"/>
                    <a:pt x="4195" y="18681"/>
                    <a:pt x="3516" y="18596"/>
                  </a:cubicBezTo>
                  <a:cubicBezTo>
                    <a:pt x="3014" y="18533"/>
                    <a:pt x="1534" y="16594"/>
                    <a:pt x="1554" y="16145"/>
                  </a:cubicBezTo>
                  <a:cubicBezTo>
                    <a:pt x="1584" y="15462"/>
                    <a:pt x="2996" y="14864"/>
                    <a:pt x="3106" y="13859"/>
                  </a:cubicBezTo>
                  <a:cubicBezTo>
                    <a:pt x="3320" y="11906"/>
                    <a:pt x="1782" y="11786"/>
                    <a:pt x="0" y="11082"/>
                  </a:cubicBezTo>
                  <a:cubicBezTo>
                    <a:pt x="51" y="9961"/>
                    <a:pt x="86" y="8825"/>
                    <a:pt x="409" y="7978"/>
                  </a:cubicBezTo>
                  <a:cubicBezTo>
                    <a:pt x="2675" y="7987"/>
                    <a:pt x="4213" y="7552"/>
                    <a:pt x="3924" y="5528"/>
                  </a:cubicBezTo>
                  <a:cubicBezTo>
                    <a:pt x="3808" y="4715"/>
                    <a:pt x="2819" y="4111"/>
                    <a:pt x="2943" y="3404"/>
                  </a:cubicBezTo>
                  <a:cubicBezTo>
                    <a:pt x="3026" y="2931"/>
                    <a:pt x="3813" y="2646"/>
                    <a:pt x="4087" y="2424"/>
                  </a:cubicBezTo>
                  <a:cubicBezTo>
                    <a:pt x="4456" y="2126"/>
                    <a:pt x="4859" y="1493"/>
                    <a:pt x="5395" y="1525"/>
                  </a:cubicBezTo>
                  <a:cubicBezTo>
                    <a:pt x="6077" y="1567"/>
                    <a:pt x="6713" y="2981"/>
                    <a:pt x="7684" y="3077"/>
                  </a:cubicBezTo>
                  <a:cubicBezTo>
                    <a:pt x="9420" y="3248"/>
                    <a:pt x="9831" y="1970"/>
                    <a:pt x="10300" y="55"/>
                  </a:cubicBezTo>
                  <a:cubicBezTo>
                    <a:pt x="11317" y="-99"/>
                    <a:pt x="12649" y="92"/>
                    <a:pt x="13488" y="382"/>
                  </a:cubicBezTo>
                  <a:close/>
                  <a:moveTo>
                    <a:pt x="13488" y="382"/>
                  </a:moveTo>
                </a:path>
              </a:pathLst>
            </a:custGeom>
            <a:grpFill/>
            <a:ln>
              <a:noFill/>
            </a:ln>
            <a:extLs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800"/>
            </a:p>
          </p:txBody>
        </p:sp>
        <p:sp>
          <p:nvSpPr>
            <p:cNvPr id="17" name="AutoShape 49"/>
            <p:cNvSpPr>
              <a:spLocks/>
            </p:cNvSpPr>
            <p:nvPr/>
          </p:nvSpPr>
          <p:spPr bwMode="auto">
            <a:xfrm>
              <a:off x="366713" y="2895600"/>
              <a:ext cx="992187" cy="992188"/>
            </a:xfrm>
            <a:custGeom>
              <a:avLst/>
              <a:gdLst/>
              <a:ahLst/>
              <a:cxnLst/>
              <a:rect l="0" t="0" r="r" b="b"/>
              <a:pathLst>
                <a:path w="21509" h="21247">
                  <a:moveTo>
                    <a:pt x="11258" y="6594"/>
                  </a:moveTo>
                  <a:cubicBezTo>
                    <a:pt x="8710" y="6275"/>
                    <a:pt x="6623" y="8080"/>
                    <a:pt x="6592" y="10571"/>
                  </a:cubicBezTo>
                  <a:cubicBezTo>
                    <a:pt x="6560" y="13194"/>
                    <a:pt x="8524" y="14478"/>
                    <a:pt x="10056" y="14687"/>
                  </a:cubicBezTo>
                  <a:cubicBezTo>
                    <a:pt x="15829" y="15473"/>
                    <a:pt x="16469" y="7042"/>
                    <a:pt x="11399" y="6594"/>
                  </a:cubicBezTo>
                  <a:cubicBezTo>
                    <a:pt x="11353" y="6590"/>
                    <a:pt x="11304" y="6600"/>
                    <a:pt x="11258" y="6594"/>
                  </a:cubicBezTo>
                  <a:close/>
                  <a:moveTo>
                    <a:pt x="6168" y="735"/>
                  </a:moveTo>
                  <a:cubicBezTo>
                    <a:pt x="6529" y="576"/>
                    <a:pt x="7248" y="78"/>
                    <a:pt x="7723" y="177"/>
                  </a:cubicBezTo>
                  <a:cubicBezTo>
                    <a:pt x="8075" y="250"/>
                    <a:pt x="8401" y="934"/>
                    <a:pt x="8643" y="1293"/>
                  </a:cubicBezTo>
                  <a:cubicBezTo>
                    <a:pt x="9176" y="2086"/>
                    <a:pt x="10077" y="2793"/>
                    <a:pt x="11329" y="2269"/>
                  </a:cubicBezTo>
                  <a:cubicBezTo>
                    <a:pt x="12195" y="1907"/>
                    <a:pt x="12670" y="-312"/>
                    <a:pt x="13591" y="37"/>
                  </a:cubicBezTo>
                  <a:cubicBezTo>
                    <a:pt x="14316" y="312"/>
                    <a:pt x="15180" y="520"/>
                    <a:pt x="16065" y="1153"/>
                  </a:cubicBezTo>
                  <a:cubicBezTo>
                    <a:pt x="16183" y="2248"/>
                    <a:pt x="15579" y="3176"/>
                    <a:pt x="15924" y="4013"/>
                  </a:cubicBezTo>
                  <a:cubicBezTo>
                    <a:pt x="16134" y="4524"/>
                    <a:pt x="16781" y="5098"/>
                    <a:pt x="17409" y="5199"/>
                  </a:cubicBezTo>
                  <a:cubicBezTo>
                    <a:pt x="18457" y="5369"/>
                    <a:pt x="19363" y="4508"/>
                    <a:pt x="20024" y="4781"/>
                  </a:cubicBezTo>
                  <a:cubicBezTo>
                    <a:pt x="20490" y="4973"/>
                    <a:pt x="20546" y="5698"/>
                    <a:pt x="20731" y="6106"/>
                  </a:cubicBezTo>
                  <a:cubicBezTo>
                    <a:pt x="20916" y="6515"/>
                    <a:pt x="21439" y="7128"/>
                    <a:pt x="21367" y="7571"/>
                  </a:cubicBezTo>
                  <a:cubicBezTo>
                    <a:pt x="21250" y="8300"/>
                    <a:pt x="19464" y="8602"/>
                    <a:pt x="19176" y="9594"/>
                  </a:cubicBezTo>
                  <a:cubicBezTo>
                    <a:pt x="18596" y="11589"/>
                    <a:pt x="20120" y="11956"/>
                    <a:pt x="21509" y="12942"/>
                  </a:cubicBezTo>
                  <a:cubicBezTo>
                    <a:pt x="21270" y="14103"/>
                    <a:pt x="20922" y="15154"/>
                    <a:pt x="20307" y="15942"/>
                  </a:cubicBezTo>
                  <a:cubicBezTo>
                    <a:pt x="18434" y="15432"/>
                    <a:pt x="16591" y="15449"/>
                    <a:pt x="16277" y="17128"/>
                  </a:cubicBezTo>
                  <a:cubicBezTo>
                    <a:pt x="16118" y="17982"/>
                    <a:pt x="16918" y="18976"/>
                    <a:pt x="16702" y="19709"/>
                  </a:cubicBezTo>
                  <a:cubicBezTo>
                    <a:pt x="16582" y="20116"/>
                    <a:pt x="15669" y="20336"/>
                    <a:pt x="15359" y="20477"/>
                  </a:cubicBezTo>
                  <a:cubicBezTo>
                    <a:pt x="14876" y="20694"/>
                    <a:pt x="14407" y="20971"/>
                    <a:pt x="13874" y="21104"/>
                  </a:cubicBezTo>
                  <a:cubicBezTo>
                    <a:pt x="12709" y="20052"/>
                    <a:pt x="12163" y="17932"/>
                    <a:pt x="10056" y="19012"/>
                  </a:cubicBezTo>
                  <a:cubicBezTo>
                    <a:pt x="9084" y="19510"/>
                    <a:pt x="9043" y="21139"/>
                    <a:pt x="8218" y="21244"/>
                  </a:cubicBezTo>
                  <a:cubicBezTo>
                    <a:pt x="7873" y="21288"/>
                    <a:pt x="7070" y="20911"/>
                    <a:pt x="6663" y="20756"/>
                  </a:cubicBezTo>
                  <a:cubicBezTo>
                    <a:pt x="6243" y="20595"/>
                    <a:pt x="5555" y="20432"/>
                    <a:pt x="5391" y="19988"/>
                  </a:cubicBezTo>
                  <a:cubicBezTo>
                    <a:pt x="5115" y="19244"/>
                    <a:pt x="5974" y="18581"/>
                    <a:pt x="5673" y="17407"/>
                  </a:cubicBezTo>
                  <a:cubicBezTo>
                    <a:pt x="5048" y="15746"/>
                    <a:pt x="3211" y="15947"/>
                    <a:pt x="1502" y="16500"/>
                  </a:cubicBezTo>
                  <a:cubicBezTo>
                    <a:pt x="1147" y="16184"/>
                    <a:pt x="953" y="15682"/>
                    <a:pt x="725" y="15175"/>
                  </a:cubicBezTo>
                  <a:cubicBezTo>
                    <a:pt x="558" y="14803"/>
                    <a:pt x="80" y="14064"/>
                    <a:pt x="159" y="13640"/>
                  </a:cubicBezTo>
                  <a:cubicBezTo>
                    <a:pt x="241" y="13200"/>
                    <a:pt x="952" y="13000"/>
                    <a:pt x="1361" y="12733"/>
                  </a:cubicBezTo>
                  <a:cubicBezTo>
                    <a:pt x="2090" y="12257"/>
                    <a:pt x="2777" y="11448"/>
                    <a:pt x="2351" y="10152"/>
                  </a:cubicBezTo>
                  <a:cubicBezTo>
                    <a:pt x="2039" y="9205"/>
                    <a:pt x="175" y="8931"/>
                    <a:pt x="18" y="8199"/>
                  </a:cubicBezTo>
                  <a:cubicBezTo>
                    <a:pt x="-91" y="7692"/>
                    <a:pt x="329" y="7141"/>
                    <a:pt x="512" y="6664"/>
                  </a:cubicBezTo>
                  <a:cubicBezTo>
                    <a:pt x="707" y="6160"/>
                    <a:pt x="778" y="5612"/>
                    <a:pt x="1220" y="5269"/>
                  </a:cubicBezTo>
                  <a:cubicBezTo>
                    <a:pt x="2927" y="5801"/>
                    <a:pt x="4936" y="5803"/>
                    <a:pt x="5249" y="4083"/>
                  </a:cubicBezTo>
                  <a:cubicBezTo>
                    <a:pt x="5427" y="3104"/>
                    <a:pt x="4834" y="2576"/>
                    <a:pt x="4825" y="1502"/>
                  </a:cubicBezTo>
                  <a:cubicBezTo>
                    <a:pt x="5132" y="1105"/>
                    <a:pt x="5623" y="975"/>
                    <a:pt x="6168" y="735"/>
                  </a:cubicBezTo>
                  <a:close/>
                  <a:moveTo>
                    <a:pt x="6168" y="735"/>
                  </a:moveTo>
                </a:path>
              </a:pathLst>
            </a:custGeom>
            <a:grpFill/>
            <a:ln>
              <a:noFill/>
            </a:ln>
            <a:extLs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800"/>
            </a:p>
          </p:txBody>
        </p:sp>
      </p:grpSp>
      <p:sp>
        <p:nvSpPr>
          <p:cNvPr id="18" name="Rectangle 17"/>
          <p:cNvSpPr/>
          <p:nvPr userDrawn="1"/>
        </p:nvSpPr>
        <p:spPr>
          <a:xfrm>
            <a:off x="12801600" y="0"/>
            <a:ext cx="3048000" cy="64008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Content with Caption</a:t>
            </a:r>
          </a:p>
        </p:txBody>
      </p:sp>
    </p:spTree>
    <p:extLst>
      <p:ext uri="{BB962C8B-B14F-4D97-AF65-F5344CB8AC3E}">
        <p14:creationId xmlns:p14="http://schemas.microsoft.com/office/powerpoint/2010/main" val="15614049"/>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4876799"/>
            <a:ext cx="11582400" cy="513117"/>
          </a:xfrm>
        </p:spPr>
        <p:txBody>
          <a:bodyPr lIns="457200" anchor="b"/>
          <a:lstStyle>
            <a:lvl1pPr algn="l">
              <a:defRPr sz="2400" b="1"/>
            </a:lvl1pPr>
          </a:lstStyle>
          <a:p>
            <a:r>
              <a:rPr lang="en-US"/>
              <a:t>Click to edit Master title style</a:t>
            </a:r>
          </a:p>
        </p:txBody>
      </p:sp>
      <p:sp>
        <p:nvSpPr>
          <p:cNvPr id="3" name="Picture Placeholder 2"/>
          <p:cNvSpPr>
            <a:spLocks noGrp="1"/>
          </p:cNvSpPr>
          <p:nvPr>
            <p:ph type="pic" idx="1"/>
          </p:nvPr>
        </p:nvSpPr>
        <p:spPr>
          <a:xfrm>
            <a:off x="0" y="1"/>
            <a:ext cx="12192000" cy="4419599"/>
          </a:xfrm>
        </p:spPr>
        <p:txBody>
          <a:bodyPr/>
          <a:lstStyle>
            <a:lvl1pPr marL="0" indent="0">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304800" y="5460468"/>
            <a:ext cx="11582400" cy="553686"/>
          </a:xfrm>
        </p:spPr>
        <p:txBody>
          <a:bodyPr lIns="457200"/>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B9A96B2-702C-084E-9060-05751DBF82B0}" type="slidenum">
              <a:rPr lang="en-US" smtClean="0"/>
              <a:t>‹#›</a:t>
            </a:fld>
            <a:endParaRPr lang="en-US"/>
          </a:p>
        </p:txBody>
      </p:sp>
      <p:sp>
        <p:nvSpPr>
          <p:cNvPr id="11" name="Rectangle 10"/>
          <p:cNvSpPr/>
          <p:nvPr userDrawn="1"/>
        </p:nvSpPr>
        <p:spPr>
          <a:xfrm>
            <a:off x="12801600" y="0"/>
            <a:ext cx="3048000" cy="64008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Picture with Caption</a:t>
            </a:r>
          </a:p>
        </p:txBody>
      </p:sp>
    </p:spTree>
    <p:extLst>
      <p:ext uri="{BB962C8B-B14F-4D97-AF65-F5344CB8AC3E}">
        <p14:creationId xmlns:p14="http://schemas.microsoft.com/office/powerpoint/2010/main" val="1806434067"/>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Master Divider">
    <p:spTree>
      <p:nvGrpSpPr>
        <p:cNvPr id="1" name=""/>
        <p:cNvGrpSpPr/>
        <p:nvPr/>
      </p:nvGrpSpPr>
      <p:grpSpPr>
        <a:xfrm>
          <a:off x="0" y="0"/>
          <a:ext cx="0" cy="0"/>
          <a:chOff x="0" y="0"/>
          <a:chExt cx="0" cy="0"/>
        </a:xfrm>
      </p:grpSpPr>
      <p:sp>
        <p:nvSpPr>
          <p:cNvPr id="7" name="Rectangle 6"/>
          <p:cNvSpPr/>
          <p:nvPr userDrawn="1"/>
        </p:nvSpPr>
        <p:spPr>
          <a:xfrm>
            <a:off x="0" y="6172200"/>
            <a:ext cx="12192000" cy="6858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4" name="Rectangle 3"/>
          <p:cNvSpPr/>
          <p:nvPr userDrawn="1"/>
        </p:nvSpPr>
        <p:spPr>
          <a:xfrm>
            <a:off x="0" y="0"/>
            <a:ext cx="12192000" cy="6858000"/>
          </a:xfrm>
          <a:prstGeom prst="rect">
            <a:avLst/>
          </a:prstGeom>
          <a:solidFill>
            <a:schemeClr val="bg2">
              <a:lumMod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800" b="1"/>
              <a:t>TITLE PAGE OPTIONS</a:t>
            </a:r>
          </a:p>
          <a:p>
            <a:pPr algn="ctr"/>
            <a:r>
              <a:rPr lang="en-US" sz="2400"/>
              <a:t>(THIS</a:t>
            </a:r>
            <a:r>
              <a:rPr lang="en-US" sz="2400" baseline="0"/>
              <a:t> PAGE FOR ORGANIZATIONAL PURPOSES ONLY)</a:t>
            </a:r>
            <a:endParaRPr lang="en-US" sz="2400"/>
          </a:p>
        </p:txBody>
      </p:sp>
    </p:spTree>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Slide (Main Red)">
    <p:spTree>
      <p:nvGrpSpPr>
        <p:cNvPr id="1" name=""/>
        <p:cNvGrpSpPr/>
        <p:nvPr/>
      </p:nvGrpSpPr>
      <p:grpSpPr>
        <a:xfrm>
          <a:off x="0" y="0"/>
          <a:ext cx="0" cy="0"/>
          <a:chOff x="0" y="0"/>
          <a:chExt cx="0" cy="0"/>
        </a:xfrm>
      </p:grpSpPr>
      <p:pic>
        <p:nvPicPr>
          <p:cNvPr id="20" name="Picture 19" descr="iStock_83157857_LARGE.jpg"/>
          <p:cNvPicPr>
            <a:picLocks noChangeAspect="1"/>
          </p:cNvPicPr>
          <p:nvPr userDrawn="1"/>
        </p:nvPicPr>
        <p:blipFill rotWithShape="1">
          <a:blip r:embed="rId2">
            <a:extLst>
              <a:ext uri="{28A0092B-C50C-407E-A947-70E740481C1C}">
                <a14:useLocalDpi xmlns:a14="http://schemas.microsoft.com/office/drawing/2010/main" val="0"/>
              </a:ext>
            </a:extLst>
          </a:blip>
          <a:srcRect l="35682" t="24794" r="12461" b="16863"/>
          <a:stretch/>
        </p:blipFill>
        <p:spPr>
          <a:xfrm flipH="1">
            <a:off x="0" y="0"/>
            <a:ext cx="12192000" cy="6858000"/>
          </a:xfrm>
          <a:prstGeom prst="rect">
            <a:avLst/>
          </a:prstGeom>
        </p:spPr>
      </p:pic>
      <p:sp>
        <p:nvSpPr>
          <p:cNvPr id="16" name="Rectangle 15"/>
          <p:cNvSpPr/>
          <p:nvPr userDrawn="1"/>
        </p:nvSpPr>
        <p:spPr>
          <a:xfrm>
            <a:off x="0" y="0"/>
            <a:ext cx="11108267" cy="6858000"/>
          </a:xfrm>
          <a:prstGeom prst="rect">
            <a:avLst/>
          </a:prstGeom>
          <a:gradFill>
            <a:gsLst>
              <a:gs pos="23000">
                <a:schemeClr val="bg1">
                  <a:alpha val="91000"/>
                </a:schemeClr>
              </a:gs>
              <a:gs pos="49000">
                <a:schemeClr val="bg1">
                  <a:alpha val="0"/>
                </a:schemeClr>
              </a:gs>
            </a:gsLst>
            <a:lin ang="21594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0" name="Rectangle 9"/>
          <p:cNvSpPr>
            <a:spLocks noChangeAspect="1"/>
          </p:cNvSpPr>
          <p:nvPr userDrawn="1"/>
        </p:nvSpPr>
        <p:spPr>
          <a:xfrm>
            <a:off x="0" y="3429000"/>
            <a:ext cx="12192000" cy="3429001"/>
          </a:xfrm>
          <a:prstGeom prst="rect">
            <a:avLst/>
          </a:pr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1" name="Rectangle 10"/>
          <p:cNvSpPr/>
          <p:nvPr userDrawn="1"/>
        </p:nvSpPr>
        <p:spPr>
          <a:xfrm>
            <a:off x="0" y="5335270"/>
            <a:ext cx="12192000" cy="1522731"/>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3" name="Rectangle 12"/>
          <p:cNvSpPr/>
          <p:nvPr userDrawn="1"/>
        </p:nvSpPr>
        <p:spPr>
          <a:xfrm>
            <a:off x="0" y="3155053"/>
            <a:ext cx="12192000" cy="274320"/>
          </a:xfrm>
          <a:prstGeom prst="rect">
            <a:avLst/>
          </a:prstGeom>
          <a:solidFill>
            <a:schemeClr val="bg1">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14" name="Picture 1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9293" y="80682"/>
            <a:ext cx="2602544" cy="1098924"/>
          </a:xfrm>
          <a:prstGeom prst="rect">
            <a:avLst/>
          </a:prstGeom>
        </p:spPr>
      </p:pic>
      <p:sp>
        <p:nvSpPr>
          <p:cNvPr id="2" name="Title 1"/>
          <p:cNvSpPr>
            <a:spLocks noGrp="1"/>
          </p:cNvSpPr>
          <p:nvPr>
            <p:ph type="ctrTitle" hasCustomPrompt="1"/>
          </p:nvPr>
        </p:nvSpPr>
        <p:spPr>
          <a:xfrm>
            <a:off x="627530" y="3818964"/>
            <a:ext cx="10954871" cy="1196789"/>
          </a:xfrm>
        </p:spPr>
        <p:txBody>
          <a:bodyPr anchor="b"/>
          <a:lstStyle>
            <a:lvl1pPr algn="l">
              <a:lnSpc>
                <a:spcPts val="4580"/>
              </a:lnSpc>
              <a:defRPr sz="4000" b="0" i="0" cap="none" spc="-100" baseline="0">
                <a:solidFill>
                  <a:schemeClr val="bg1"/>
                </a:solidFill>
                <a:latin typeface="+mn-lt"/>
                <a:ea typeface="Times New Roman" charset="0"/>
                <a:cs typeface="Times New Roman" charset="0"/>
              </a:defRPr>
            </a:lvl1pPr>
          </a:lstStyle>
          <a:p>
            <a:r>
              <a:rPr lang="en-US"/>
              <a:t>Click to edit NCQA title</a:t>
            </a:r>
          </a:p>
        </p:txBody>
      </p:sp>
      <p:sp>
        <p:nvSpPr>
          <p:cNvPr id="17" name="Title 1"/>
          <p:cNvSpPr txBox="1">
            <a:spLocks/>
          </p:cNvSpPr>
          <p:nvPr userDrawn="1"/>
        </p:nvSpPr>
        <p:spPr>
          <a:xfrm>
            <a:off x="627530" y="1881354"/>
            <a:ext cx="10936941" cy="742803"/>
          </a:xfrm>
          <a:prstGeom prst="rect">
            <a:avLst/>
          </a:prstGeom>
        </p:spPr>
        <p:txBody>
          <a:bodyPr lIns="0" tIns="0" rIns="0" bIns="0" anchor="t"/>
          <a:lstStyle>
            <a:lvl1pPr algn="l" defTabSz="457200" rtl="0" eaLnBrk="1" latinLnBrk="0" hangingPunct="1">
              <a:lnSpc>
                <a:spcPts val="3160"/>
              </a:lnSpc>
              <a:spcBef>
                <a:spcPct val="0"/>
              </a:spcBef>
              <a:buNone/>
              <a:defRPr sz="2800" b="1" kern="1200" cap="all" normalizeH="0" baseline="0">
                <a:solidFill>
                  <a:schemeClr val="tx2"/>
                </a:solidFill>
                <a:latin typeface="+mj-lt"/>
                <a:ea typeface="+mj-ea"/>
                <a:cs typeface="+mj-cs"/>
              </a:defRPr>
            </a:lvl1pPr>
          </a:lstStyle>
          <a:p>
            <a:pPr>
              <a:lnSpc>
                <a:spcPct val="100000"/>
              </a:lnSpc>
            </a:pPr>
            <a:endParaRPr lang="en-US" sz="1600" b="0" cap="none">
              <a:solidFill>
                <a:schemeClr val="bg1"/>
              </a:solidFill>
            </a:endParaRPr>
          </a:p>
        </p:txBody>
      </p:sp>
      <p:grpSp>
        <p:nvGrpSpPr>
          <p:cNvPr id="24" name="Group 23"/>
          <p:cNvGrpSpPr/>
          <p:nvPr userDrawn="1"/>
        </p:nvGrpSpPr>
        <p:grpSpPr>
          <a:xfrm>
            <a:off x="12801600" y="0"/>
            <a:ext cx="3048000" cy="1335024"/>
            <a:chOff x="9262533" y="0"/>
            <a:chExt cx="2286000" cy="1335024"/>
          </a:xfrm>
        </p:grpSpPr>
        <p:sp>
          <p:nvSpPr>
            <p:cNvPr id="25" name="Rectangle 24"/>
            <p:cNvSpPr/>
            <p:nvPr userDrawn="1"/>
          </p:nvSpPr>
          <p:spPr>
            <a:xfrm>
              <a:off x="9262533" y="0"/>
              <a:ext cx="2286000" cy="1335024"/>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Title Slide (Main Red)</a:t>
              </a:r>
            </a:p>
            <a:p>
              <a:pPr marL="0" marR="0" indent="0" algn="ctr" defTabSz="457200" rtl="0" eaLnBrk="1" fontAlgn="auto" latinLnBrk="0" hangingPunct="1">
                <a:lnSpc>
                  <a:spcPct val="100000"/>
                </a:lnSpc>
                <a:spcBef>
                  <a:spcPts val="0"/>
                </a:spcBef>
                <a:spcAft>
                  <a:spcPts val="600"/>
                </a:spcAft>
                <a:buClrTx/>
                <a:buSzTx/>
                <a:buFontTx/>
                <a:buNone/>
                <a:tabLst/>
                <a:defRPr/>
              </a:pPr>
              <a:endParaRPr lang="en-US" sz="900" i="1"/>
            </a:p>
            <a:p>
              <a:pPr marL="0" marR="0" indent="0" algn="ctr" defTabSz="457200" rtl="0" eaLnBrk="1" fontAlgn="auto" latinLnBrk="0" hangingPunct="1">
                <a:lnSpc>
                  <a:spcPct val="100000"/>
                </a:lnSpc>
                <a:spcBef>
                  <a:spcPts val="0"/>
                </a:spcBef>
                <a:spcAft>
                  <a:spcPts val="600"/>
                </a:spcAft>
                <a:buClrTx/>
                <a:buSzTx/>
                <a:buFontTx/>
                <a:buNone/>
                <a:tabLst/>
                <a:defRPr/>
              </a:pPr>
              <a:br>
                <a:rPr lang="en-US" sz="900" i="1"/>
              </a:br>
              <a:r>
                <a:rPr lang="en-US" sz="900" i="1"/>
                <a:t>change background</a:t>
              </a:r>
              <a:r>
                <a:rPr lang="en-US" sz="900" i="1" baseline="0"/>
                <a:t> image </a:t>
              </a:r>
              <a:br>
                <a:rPr lang="en-US" sz="900" i="1" baseline="0"/>
              </a:br>
              <a:r>
                <a:rPr lang="en-US" sz="900" i="1"/>
                <a:t>in Slide Master</a:t>
              </a:r>
            </a:p>
          </p:txBody>
        </p:sp>
        <p:sp>
          <p:nvSpPr>
            <p:cNvPr id="26" name="Freeform 25"/>
            <p:cNvSpPr>
              <a:spLocks noChangeArrowheads="1"/>
            </p:cNvSpPr>
            <p:nvPr userDrawn="1"/>
          </p:nvSpPr>
          <p:spPr bwMode="auto">
            <a:xfrm flipH="1">
              <a:off x="10231805" y="692141"/>
              <a:ext cx="289582" cy="212708"/>
            </a:xfrm>
            <a:custGeom>
              <a:avLst/>
              <a:gdLst>
                <a:gd name="T0" fmla="*/ 11999 w 21312"/>
                <a:gd name="T1" fmla="*/ 6844 h 15656"/>
                <a:gd name="T2" fmla="*/ 11999 w 21312"/>
                <a:gd name="T3" fmla="*/ 6844 h 15656"/>
                <a:gd name="T4" fmla="*/ 12999 w 21312"/>
                <a:gd name="T5" fmla="*/ 5875 h 15656"/>
                <a:gd name="T6" fmla="*/ 8156 w 21312"/>
                <a:gd name="T7" fmla="*/ 5906 h 15656"/>
                <a:gd name="T8" fmla="*/ 7219 w 21312"/>
                <a:gd name="T9" fmla="*/ 7625 h 15656"/>
                <a:gd name="T10" fmla="*/ 6562 w 21312"/>
                <a:gd name="T11" fmla="*/ 8155 h 15656"/>
                <a:gd name="T12" fmla="*/ 6437 w 21312"/>
                <a:gd name="T13" fmla="*/ 8124 h 15656"/>
                <a:gd name="T14" fmla="*/ 5906 w 21312"/>
                <a:gd name="T15" fmla="*/ 7343 h 15656"/>
                <a:gd name="T16" fmla="*/ 7219 w 21312"/>
                <a:gd name="T17" fmla="*/ 4969 h 15656"/>
                <a:gd name="T18" fmla="*/ 13936 w 21312"/>
                <a:gd name="T19" fmla="*/ 4937 h 15656"/>
                <a:gd name="T20" fmla="*/ 14936 w 21312"/>
                <a:gd name="T21" fmla="*/ 3937 h 15656"/>
                <a:gd name="T22" fmla="*/ 15999 w 21312"/>
                <a:gd name="T23" fmla="*/ 7905 h 15656"/>
                <a:gd name="T24" fmla="*/ 11999 w 21312"/>
                <a:gd name="T25" fmla="*/ 6844 h 15656"/>
                <a:gd name="T26" fmla="*/ 15405 w 21312"/>
                <a:gd name="T27" fmla="*/ 9874 h 15656"/>
                <a:gd name="T28" fmla="*/ 15405 w 21312"/>
                <a:gd name="T29" fmla="*/ 9874 h 15656"/>
                <a:gd name="T30" fmla="*/ 14093 w 21312"/>
                <a:gd name="T31" fmla="*/ 12249 h 15656"/>
                <a:gd name="T32" fmla="*/ 10718 w 21312"/>
                <a:gd name="T33" fmla="*/ 13655 h 15656"/>
                <a:gd name="T34" fmla="*/ 7375 w 21312"/>
                <a:gd name="T35" fmla="*/ 12280 h 15656"/>
                <a:gd name="T36" fmla="*/ 6375 w 21312"/>
                <a:gd name="T37" fmla="*/ 13280 h 15656"/>
                <a:gd name="T38" fmla="*/ 5312 w 21312"/>
                <a:gd name="T39" fmla="*/ 9311 h 15656"/>
                <a:gd name="T40" fmla="*/ 9312 w 21312"/>
                <a:gd name="T41" fmla="*/ 10374 h 15656"/>
                <a:gd name="T42" fmla="*/ 8312 w 21312"/>
                <a:gd name="T43" fmla="*/ 11343 h 15656"/>
                <a:gd name="T44" fmla="*/ 10718 w 21312"/>
                <a:gd name="T45" fmla="*/ 12311 h 15656"/>
                <a:gd name="T46" fmla="*/ 13155 w 21312"/>
                <a:gd name="T47" fmla="*/ 11311 h 15656"/>
                <a:gd name="T48" fmla="*/ 14093 w 21312"/>
                <a:gd name="T49" fmla="*/ 9593 h 15656"/>
                <a:gd name="T50" fmla="*/ 14874 w 21312"/>
                <a:gd name="T51" fmla="*/ 9093 h 15656"/>
                <a:gd name="T52" fmla="*/ 15405 w 21312"/>
                <a:gd name="T53" fmla="*/ 9874 h 15656"/>
                <a:gd name="T54" fmla="*/ 19311 w 21312"/>
                <a:gd name="T55" fmla="*/ 1656 h 15656"/>
                <a:gd name="T56" fmla="*/ 19311 w 21312"/>
                <a:gd name="T57" fmla="*/ 1656 h 15656"/>
                <a:gd name="T58" fmla="*/ 15155 w 21312"/>
                <a:gd name="T59" fmla="*/ 1656 h 15656"/>
                <a:gd name="T60" fmla="*/ 14436 w 21312"/>
                <a:gd name="T61" fmla="*/ 656 h 15656"/>
                <a:gd name="T62" fmla="*/ 13124 w 21312"/>
                <a:gd name="T63" fmla="*/ 0 h 15656"/>
                <a:gd name="T64" fmla="*/ 8187 w 21312"/>
                <a:gd name="T65" fmla="*/ 0 h 15656"/>
                <a:gd name="T66" fmla="*/ 6875 w 21312"/>
                <a:gd name="T67" fmla="*/ 656 h 15656"/>
                <a:gd name="T68" fmla="*/ 6156 w 21312"/>
                <a:gd name="T69" fmla="*/ 1656 h 15656"/>
                <a:gd name="T70" fmla="*/ 2000 w 21312"/>
                <a:gd name="T71" fmla="*/ 1656 h 15656"/>
                <a:gd name="T72" fmla="*/ 0 w 21312"/>
                <a:gd name="T73" fmla="*/ 3656 h 15656"/>
                <a:gd name="T74" fmla="*/ 0 w 21312"/>
                <a:gd name="T75" fmla="*/ 13655 h 15656"/>
                <a:gd name="T76" fmla="*/ 2000 w 21312"/>
                <a:gd name="T77" fmla="*/ 15655 h 15656"/>
                <a:gd name="T78" fmla="*/ 19311 w 21312"/>
                <a:gd name="T79" fmla="*/ 15655 h 15656"/>
                <a:gd name="T80" fmla="*/ 21311 w 21312"/>
                <a:gd name="T81" fmla="*/ 13655 h 15656"/>
                <a:gd name="T82" fmla="*/ 21311 w 21312"/>
                <a:gd name="T83" fmla="*/ 3656 h 15656"/>
                <a:gd name="T84" fmla="*/ 19311 w 21312"/>
                <a:gd name="T85" fmla="*/ 1656 h 15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1312" h="15656">
                  <a:moveTo>
                    <a:pt x="11999" y="6844"/>
                  </a:moveTo>
                  <a:lnTo>
                    <a:pt x="11999" y="6844"/>
                  </a:lnTo>
                  <a:cubicBezTo>
                    <a:pt x="12999" y="5875"/>
                    <a:pt x="12999" y="5875"/>
                    <a:pt x="12999" y="5875"/>
                  </a:cubicBezTo>
                  <a:cubicBezTo>
                    <a:pt x="11655" y="4562"/>
                    <a:pt x="9500" y="4562"/>
                    <a:pt x="8156" y="5906"/>
                  </a:cubicBezTo>
                  <a:cubicBezTo>
                    <a:pt x="7687" y="6375"/>
                    <a:pt x="7343" y="6969"/>
                    <a:pt x="7219" y="7625"/>
                  </a:cubicBezTo>
                  <a:cubicBezTo>
                    <a:pt x="7156" y="7936"/>
                    <a:pt x="6875" y="8155"/>
                    <a:pt x="6562" y="8155"/>
                  </a:cubicBezTo>
                  <a:cubicBezTo>
                    <a:pt x="6531" y="8155"/>
                    <a:pt x="6469" y="8155"/>
                    <a:pt x="6437" y="8124"/>
                  </a:cubicBezTo>
                  <a:cubicBezTo>
                    <a:pt x="6062" y="8061"/>
                    <a:pt x="5844" y="7719"/>
                    <a:pt x="5906" y="7343"/>
                  </a:cubicBezTo>
                  <a:cubicBezTo>
                    <a:pt x="6094" y="6437"/>
                    <a:pt x="6562" y="5625"/>
                    <a:pt x="7219" y="4969"/>
                  </a:cubicBezTo>
                  <a:cubicBezTo>
                    <a:pt x="9062" y="3125"/>
                    <a:pt x="12061" y="3094"/>
                    <a:pt x="13936" y="4937"/>
                  </a:cubicBezTo>
                  <a:cubicBezTo>
                    <a:pt x="14936" y="3937"/>
                    <a:pt x="14936" y="3937"/>
                    <a:pt x="14936" y="3937"/>
                  </a:cubicBezTo>
                  <a:cubicBezTo>
                    <a:pt x="15999" y="7905"/>
                    <a:pt x="15999" y="7905"/>
                    <a:pt x="15999" y="7905"/>
                  </a:cubicBezTo>
                  <a:lnTo>
                    <a:pt x="11999" y="6844"/>
                  </a:lnTo>
                  <a:close/>
                  <a:moveTo>
                    <a:pt x="15405" y="9874"/>
                  </a:moveTo>
                  <a:lnTo>
                    <a:pt x="15405" y="9874"/>
                  </a:lnTo>
                  <a:cubicBezTo>
                    <a:pt x="15218" y="10780"/>
                    <a:pt x="14749" y="11593"/>
                    <a:pt x="14093" y="12249"/>
                  </a:cubicBezTo>
                  <a:cubicBezTo>
                    <a:pt x="13186" y="13155"/>
                    <a:pt x="11999" y="13655"/>
                    <a:pt x="10718" y="13655"/>
                  </a:cubicBezTo>
                  <a:cubicBezTo>
                    <a:pt x="9469" y="13655"/>
                    <a:pt x="8281" y="13155"/>
                    <a:pt x="7375" y="12280"/>
                  </a:cubicBezTo>
                  <a:cubicBezTo>
                    <a:pt x="6375" y="13280"/>
                    <a:pt x="6375" y="13280"/>
                    <a:pt x="6375" y="13280"/>
                  </a:cubicBezTo>
                  <a:cubicBezTo>
                    <a:pt x="5312" y="9311"/>
                    <a:pt x="5312" y="9311"/>
                    <a:pt x="5312" y="9311"/>
                  </a:cubicBezTo>
                  <a:cubicBezTo>
                    <a:pt x="9312" y="10374"/>
                    <a:pt x="9312" y="10374"/>
                    <a:pt x="9312" y="10374"/>
                  </a:cubicBezTo>
                  <a:cubicBezTo>
                    <a:pt x="8312" y="11343"/>
                    <a:pt x="8312" y="11343"/>
                    <a:pt x="8312" y="11343"/>
                  </a:cubicBezTo>
                  <a:cubicBezTo>
                    <a:pt x="8969" y="11968"/>
                    <a:pt x="9812" y="12311"/>
                    <a:pt x="10718" y="12311"/>
                  </a:cubicBezTo>
                  <a:cubicBezTo>
                    <a:pt x="11655" y="12311"/>
                    <a:pt x="12499" y="11968"/>
                    <a:pt x="13155" y="11311"/>
                  </a:cubicBezTo>
                  <a:cubicBezTo>
                    <a:pt x="13624" y="10843"/>
                    <a:pt x="13968" y="10249"/>
                    <a:pt x="14093" y="9593"/>
                  </a:cubicBezTo>
                  <a:cubicBezTo>
                    <a:pt x="14186" y="9218"/>
                    <a:pt x="14530" y="8999"/>
                    <a:pt x="14874" y="9093"/>
                  </a:cubicBezTo>
                  <a:cubicBezTo>
                    <a:pt x="15249" y="9155"/>
                    <a:pt x="15468" y="9499"/>
                    <a:pt x="15405" y="9874"/>
                  </a:cubicBezTo>
                  <a:close/>
                  <a:moveTo>
                    <a:pt x="19311" y="1656"/>
                  </a:moveTo>
                  <a:lnTo>
                    <a:pt x="19311" y="1656"/>
                  </a:lnTo>
                  <a:cubicBezTo>
                    <a:pt x="15155" y="1656"/>
                    <a:pt x="15155" y="1656"/>
                    <a:pt x="15155" y="1656"/>
                  </a:cubicBezTo>
                  <a:cubicBezTo>
                    <a:pt x="14436" y="656"/>
                    <a:pt x="14436" y="656"/>
                    <a:pt x="14436" y="656"/>
                  </a:cubicBezTo>
                  <a:cubicBezTo>
                    <a:pt x="14155" y="281"/>
                    <a:pt x="13593" y="0"/>
                    <a:pt x="13124" y="0"/>
                  </a:cubicBezTo>
                  <a:cubicBezTo>
                    <a:pt x="8187" y="0"/>
                    <a:pt x="8187" y="0"/>
                    <a:pt x="8187" y="0"/>
                  </a:cubicBezTo>
                  <a:cubicBezTo>
                    <a:pt x="7719" y="0"/>
                    <a:pt x="7156" y="281"/>
                    <a:pt x="6875" y="656"/>
                  </a:cubicBezTo>
                  <a:cubicBezTo>
                    <a:pt x="6156" y="1656"/>
                    <a:pt x="6156" y="1656"/>
                    <a:pt x="6156" y="1656"/>
                  </a:cubicBezTo>
                  <a:cubicBezTo>
                    <a:pt x="2000" y="1656"/>
                    <a:pt x="2000" y="1656"/>
                    <a:pt x="2000" y="1656"/>
                  </a:cubicBezTo>
                  <a:cubicBezTo>
                    <a:pt x="875" y="1656"/>
                    <a:pt x="0" y="2562"/>
                    <a:pt x="0" y="3656"/>
                  </a:cubicBezTo>
                  <a:cubicBezTo>
                    <a:pt x="0" y="13655"/>
                    <a:pt x="0" y="13655"/>
                    <a:pt x="0" y="13655"/>
                  </a:cubicBezTo>
                  <a:cubicBezTo>
                    <a:pt x="0" y="14749"/>
                    <a:pt x="875" y="15655"/>
                    <a:pt x="2000" y="15655"/>
                  </a:cubicBezTo>
                  <a:cubicBezTo>
                    <a:pt x="19311" y="15655"/>
                    <a:pt x="19311" y="15655"/>
                    <a:pt x="19311" y="15655"/>
                  </a:cubicBezTo>
                  <a:cubicBezTo>
                    <a:pt x="20436" y="15655"/>
                    <a:pt x="21311" y="14749"/>
                    <a:pt x="21311" y="13655"/>
                  </a:cubicBezTo>
                  <a:cubicBezTo>
                    <a:pt x="21311" y="3656"/>
                    <a:pt x="21311" y="3656"/>
                    <a:pt x="21311" y="3656"/>
                  </a:cubicBezTo>
                  <a:cubicBezTo>
                    <a:pt x="21311" y="2562"/>
                    <a:pt x="20436" y="1656"/>
                    <a:pt x="19311" y="1656"/>
                  </a:cubicBezTo>
                  <a:close/>
                </a:path>
              </a:pathLst>
            </a:custGeom>
            <a:solidFill>
              <a:schemeClr val="bg1"/>
            </a:solidFill>
            <a:ln>
              <a:noFill/>
            </a:ln>
            <a:effectLst/>
          </p:spPr>
          <p:txBody>
            <a:bodyPr wrap="none" anchor="ctr"/>
            <a:lstStyle/>
            <a:p>
              <a:endParaRPr lang="en-US" sz="1800"/>
            </a:p>
          </p:txBody>
        </p:sp>
      </p:grpSp>
      <p:sp>
        <p:nvSpPr>
          <p:cNvPr id="19" name="Subtitle 2"/>
          <p:cNvSpPr>
            <a:spLocks noGrp="1"/>
          </p:cNvSpPr>
          <p:nvPr>
            <p:ph type="subTitle" idx="1" hasCustomPrompt="1"/>
          </p:nvPr>
        </p:nvSpPr>
        <p:spPr>
          <a:xfrm>
            <a:off x="627530" y="5657996"/>
            <a:ext cx="10954871" cy="926430"/>
          </a:xfrm>
        </p:spPr>
        <p:txBody>
          <a:bodyPr/>
          <a:lstStyle>
            <a:lvl1pPr marL="0" indent="0" algn="l">
              <a:lnSpc>
                <a:spcPct val="90000"/>
              </a:lnSpc>
              <a:spcAft>
                <a:spcPts val="0"/>
              </a:spcAft>
              <a:buNone/>
              <a:defRPr sz="2000" kern="0" cap="none" spc="0" baseline="0">
                <a:solidFill>
                  <a:schemeClr val="bg1"/>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text styles</a:t>
            </a:r>
          </a:p>
          <a:p>
            <a:r>
              <a:rPr lang="en-US"/>
              <a:t>Audience/Conference</a:t>
            </a:r>
          </a:p>
          <a:p>
            <a:r>
              <a:rPr lang="en-US"/>
              <a:t>MM, DD YYYY</a:t>
            </a:r>
          </a:p>
        </p:txBody>
      </p:sp>
      <p:sp>
        <p:nvSpPr>
          <p:cNvPr id="15" name="Rectangle 14"/>
          <p:cNvSpPr/>
          <p:nvPr userDrawn="1"/>
        </p:nvSpPr>
        <p:spPr>
          <a:xfrm>
            <a:off x="0" y="5335270"/>
            <a:ext cx="12192000" cy="9412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668620394"/>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Slide (Main Blue)">
    <p:spTree>
      <p:nvGrpSpPr>
        <p:cNvPr id="1" name=""/>
        <p:cNvGrpSpPr/>
        <p:nvPr/>
      </p:nvGrpSpPr>
      <p:grpSpPr>
        <a:xfrm>
          <a:off x="0" y="0"/>
          <a:ext cx="0" cy="0"/>
          <a:chOff x="0" y="0"/>
          <a:chExt cx="0" cy="0"/>
        </a:xfrm>
      </p:grpSpPr>
      <p:pic>
        <p:nvPicPr>
          <p:cNvPr id="15" name="Picture 14" descr="iStock_83157857_LARGE.jpg"/>
          <p:cNvPicPr>
            <a:picLocks noChangeAspect="1"/>
          </p:cNvPicPr>
          <p:nvPr userDrawn="1"/>
        </p:nvPicPr>
        <p:blipFill rotWithShape="1">
          <a:blip r:embed="rId2">
            <a:extLst>
              <a:ext uri="{28A0092B-C50C-407E-A947-70E740481C1C}">
                <a14:useLocalDpi xmlns:a14="http://schemas.microsoft.com/office/drawing/2010/main" val="0"/>
              </a:ext>
            </a:extLst>
          </a:blip>
          <a:srcRect l="35682" t="24794" r="12461" b="16863"/>
          <a:stretch/>
        </p:blipFill>
        <p:spPr>
          <a:xfrm flipH="1">
            <a:off x="0" y="0"/>
            <a:ext cx="12192000" cy="6858000"/>
          </a:xfrm>
          <a:prstGeom prst="rect">
            <a:avLst/>
          </a:prstGeom>
        </p:spPr>
      </p:pic>
      <p:sp>
        <p:nvSpPr>
          <p:cNvPr id="17" name="Rectangle 16"/>
          <p:cNvSpPr/>
          <p:nvPr userDrawn="1"/>
        </p:nvSpPr>
        <p:spPr>
          <a:xfrm>
            <a:off x="0" y="0"/>
            <a:ext cx="11108267" cy="6858000"/>
          </a:xfrm>
          <a:prstGeom prst="rect">
            <a:avLst/>
          </a:prstGeom>
          <a:gradFill>
            <a:gsLst>
              <a:gs pos="23000">
                <a:schemeClr val="bg1">
                  <a:alpha val="91000"/>
                </a:schemeClr>
              </a:gs>
              <a:gs pos="49000">
                <a:schemeClr val="bg1">
                  <a:alpha val="0"/>
                </a:schemeClr>
              </a:gs>
            </a:gsLst>
            <a:lin ang="21594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0" name="Rectangle 9"/>
          <p:cNvSpPr>
            <a:spLocks noChangeAspect="1"/>
          </p:cNvSpPr>
          <p:nvPr userDrawn="1"/>
        </p:nvSpPr>
        <p:spPr>
          <a:xfrm>
            <a:off x="0" y="3429000"/>
            <a:ext cx="12192000" cy="3429001"/>
          </a:xfrm>
          <a:prstGeom prst="rect">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1" name="Rectangle 10"/>
          <p:cNvSpPr/>
          <p:nvPr userDrawn="1"/>
        </p:nvSpPr>
        <p:spPr>
          <a:xfrm>
            <a:off x="0" y="5335270"/>
            <a:ext cx="12192000" cy="152273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2" name="Rectangle 11"/>
          <p:cNvSpPr/>
          <p:nvPr userDrawn="1"/>
        </p:nvSpPr>
        <p:spPr>
          <a:xfrm>
            <a:off x="0" y="5335270"/>
            <a:ext cx="12192000" cy="9412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3" name="Rectangle 12"/>
          <p:cNvSpPr/>
          <p:nvPr userDrawn="1"/>
        </p:nvSpPr>
        <p:spPr>
          <a:xfrm>
            <a:off x="0" y="3155053"/>
            <a:ext cx="12192000" cy="274320"/>
          </a:xfrm>
          <a:prstGeom prst="rect">
            <a:avLst/>
          </a:prstGeom>
          <a:solidFill>
            <a:schemeClr val="bg1">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14" name="Picture 1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9293" y="80682"/>
            <a:ext cx="2602544" cy="1098924"/>
          </a:xfrm>
          <a:prstGeom prst="rect">
            <a:avLst/>
          </a:prstGeom>
        </p:spPr>
      </p:pic>
      <p:sp>
        <p:nvSpPr>
          <p:cNvPr id="2" name="Title 1"/>
          <p:cNvSpPr>
            <a:spLocks noGrp="1"/>
          </p:cNvSpPr>
          <p:nvPr>
            <p:ph type="ctrTitle" hasCustomPrompt="1"/>
          </p:nvPr>
        </p:nvSpPr>
        <p:spPr>
          <a:xfrm>
            <a:off x="627530" y="3818964"/>
            <a:ext cx="10954871" cy="1196789"/>
          </a:xfrm>
        </p:spPr>
        <p:txBody>
          <a:bodyPr anchor="b"/>
          <a:lstStyle>
            <a:lvl1pPr algn="l">
              <a:lnSpc>
                <a:spcPts val="4580"/>
              </a:lnSpc>
              <a:defRPr sz="4000" b="0" i="0" cap="none" spc="-100" baseline="0">
                <a:solidFill>
                  <a:schemeClr val="bg1"/>
                </a:solidFill>
                <a:latin typeface="+mn-lt"/>
                <a:ea typeface="Times New Roman" charset="0"/>
                <a:cs typeface="Times New Roman" charset="0"/>
              </a:defRPr>
            </a:lvl1pPr>
          </a:lstStyle>
          <a:p>
            <a:r>
              <a:rPr lang="en-US"/>
              <a:t>Click to edit NCQA title</a:t>
            </a:r>
          </a:p>
        </p:txBody>
      </p:sp>
      <p:grpSp>
        <p:nvGrpSpPr>
          <p:cNvPr id="19" name="Group 18"/>
          <p:cNvGrpSpPr/>
          <p:nvPr userDrawn="1"/>
        </p:nvGrpSpPr>
        <p:grpSpPr>
          <a:xfrm>
            <a:off x="12801600" y="0"/>
            <a:ext cx="3048000" cy="1335024"/>
            <a:chOff x="9262533" y="0"/>
            <a:chExt cx="2286000" cy="1335024"/>
          </a:xfrm>
        </p:grpSpPr>
        <p:sp>
          <p:nvSpPr>
            <p:cNvPr id="20" name="Rectangle 19"/>
            <p:cNvSpPr/>
            <p:nvPr userDrawn="1"/>
          </p:nvSpPr>
          <p:spPr>
            <a:xfrm>
              <a:off x="9262533" y="0"/>
              <a:ext cx="2286000" cy="1335024"/>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Title Slide (Main Blue)</a:t>
              </a:r>
            </a:p>
            <a:p>
              <a:pPr marL="0" marR="0" indent="0" algn="ctr" defTabSz="457200" rtl="0" eaLnBrk="1" fontAlgn="auto" latinLnBrk="0" hangingPunct="1">
                <a:lnSpc>
                  <a:spcPct val="100000"/>
                </a:lnSpc>
                <a:spcBef>
                  <a:spcPts val="0"/>
                </a:spcBef>
                <a:spcAft>
                  <a:spcPts val="600"/>
                </a:spcAft>
                <a:buClrTx/>
                <a:buSzTx/>
                <a:buFontTx/>
                <a:buNone/>
                <a:tabLst/>
                <a:defRPr/>
              </a:pPr>
              <a:endParaRPr lang="en-US" sz="900" i="1"/>
            </a:p>
            <a:p>
              <a:pPr marL="0" marR="0" indent="0" algn="ctr" defTabSz="457200" rtl="0" eaLnBrk="1" fontAlgn="auto" latinLnBrk="0" hangingPunct="1">
                <a:lnSpc>
                  <a:spcPct val="100000"/>
                </a:lnSpc>
                <a:spcBef>
                  <a:spcPts val="0"/>
                </a:spcBef>
                <a:spcAft>
                  <a:spcPts val="600"/>
                </a:spcAft>
                <a:buClrTx/>
                <a:buSzTx/>
                <a:buFontTx/>
                <a:buNone/>
                <a:tabLst/>
                <a:defRPr/>
              </a:pPr>
              <a:br>
                <a:rPr lang="en-US" sz="900" i="1"/>
              </a:br>
              <a:r>
                <a:rPr lang="en-US" sz="900" i="1"/>
                <a:t>change background</a:t>
              </a:r>
              <a:r>
                <a:rPr lang="en-US" sz="900" i="1" baseline="0"/>
                <a:t> image </a:t>
              </a:r>
              <a:br>
                <a:rPr lang="en-US" sz="900" i="1" baseline="0"/>
              </a:br>
              <a:r>
                <a:rPr lang="en-US" sz="900" i="1"/>
                <a:t>in Slide Master</a:t>
              </a:r>
            </a:p>
          </p:txBody>
        </p:sp>
        <p:sp>
          <p:nvSpPr>
            <p:cNvPr id="21" name="Freeform 20"/>
            <p:cNvSpPr>
              <a:spLocks noChangeArrowheads="1"/>
            </p:cNvSpPr>
            <p:nvPr userDrawn="1"/>
          </p:nvSpPr>
          <p:spPr bwMode="auto">
            <a:xfrm flipH="1">
              <a:off x="10231805" y="692141"/>
              <a:ext cx="289582" cy="212708"/>
            </a:xfrm>
            <a:custGeom>
              <a:avLst/>
              <a:gdLst>
                <a:gd name="T0" fmla="*/ 11999 w 21312"/>
                <a:gd name="T1" fmla="*/ 6844 h 15656"/>
                <a:gd name="T2" fmla="*/ 11999 w 21312"/>
                <a:gd name="T3" fmla="*/ 6844 h 15656"/>
                <a:gd name="T4" fmla="*/ 12999 w 21312"/>
                <a:gd name="T5" fmla="*/ 5875 h 15656"/>
                <a:gd name="T6" fmla="*/ 8156 w 21312"/>
                <a:gd name="T7" fmla="*/ 5906 h 15656"/>
                <a:gd name="T8" fmla="*/ 7219 w 21312"/>
                <a:gd name="T9" fmla="*/ 7625 h 15656"/>
                <a:gd name="T10" fmla="*/ 6562 w 21312"/>
                <a:gd name="T11" fmla="*/ 8155 h 15656"/>
                <a:gd name="T12" fmla="*/ 6437 w 21312"/>
                <a:gd name="T13" fmla="*/ 8124 h 15656"/>
                <a:gd name="T14" fmla="*/ 5906 w 21312"/>
                <a:gd name="T15" fmla="*/ 7343 h 15656"/>
                <a:gd name="T16" fmla="*/ 7219 w 21312"/>
                <a:gd name="T17" fmla="*/ 4969 h 15656"/>
                <a:gd name="T18" fmla="*/ 13936 w 21312"/>
                <a:gd name="T19" fmla="*/ 4937 h 15656"/>
                <a:gd name="T20" fmla="*/ 14936 w 21312"/>
                <a:gd name="T21" fmla="*/ 3937 h 15656"/>
                <a:gd name="T22" fmla="*/ 15999 w 21312"/>
                <a:gd name="T23" fmla="*/ 7905 h 15656"/>
                <a:gd name="T24" fmla="*/ 11999 w 21312"/>
                <a:gd name="T25" fmla="*/ 6844 h 15656"/>
                <a:gd name="T26" fmla="*/ 15405 w 21312"/>
                <a:gd name="T27" fmla="*/ 9874 h 15656"/>
                <a:gd name="T28" fmla="*/ 15405 w 21312"/>
                <a:gd name="T29" fmla="*/ 9874 h 15656"/>
                <a:gd name="T30" fmla="*/ 14093 w 21312"/>
                <a:gd name="T31" fmla="*/ 12249 h 15656"/>
                <a:gd name="T32" fmla="*/ 10718 w 21312"/>
                <a:gd name="T33" fmla="*/ 13655 h 15656"/>
                <a:gd name="T34" fmla="*/ 7375 w 21312"/>
                <a:gd name="T35" fmla="*/ 12280 h 15656"/>
                <a:gd name="T36" fmla="*/ 6375 w 21312"/>
                <a:gd name="T37" fmla="*/ 13280 h 15656"/>
                <a:gd name="T38" fmla="*/ 5312 w 21312"/>
                <a:gd name="T39" fmla="*/ 9311 h 15656"/>
                <a:gd name="T40" fmla="*/ 9312 w 21312"/>
                <a:gd name="T41" fmla="*/ 10374 h 15656"/>
                <a:gd name="T42" fmla="*/ 8312 w 21312"/>
                <a:gd name="T43" fmla="*/ 11343 h 15656"/>
                <a:gd name="T44" fmla="*/ 10718 w 21312"/>
                <a:gd name="T45" fmla="*/ 12311 h 15656"/>
                <a:gd name="T46" fmla="*/ 13155 w 21312"/>
                <a:gd name="T47" fmla="*/ 11311 h 15656"/>
                <a:gd name="T48" fmla="*/ 14093 w 21312"/>
                <a:gd name="T49" fmla="*/ 9593 h 15656"/>
                <a:gd name="T50" fmla="*/ 14874 w 21312"/>
                <a:gd name="T51" fmla="*/ 9093 h 15656"/>
                <a:gd name="T52" fmla="*/ 15405 w 21312"/>
                <a:gd name="T53" fmla="*/ 9874 h 15656"/>
                <a:gd name="T54" fmla="*/ 19311 w 21312"/>
                <a:gd name="T55" fmla="*/ 1656 h 15656"/>
                <a:gd name="T56" fmla="*/ 19311 w 21312"/>
                <a:gd name="T57" fmla="*/ 1656 h 15656"/>
                <a:gd name="T58" fmla="*/ 15155 w 21312"/>
                <a:gd name="T59" fmla="*/ 1656 h 15656"/>
                <a:gd name="T60" fmla="*/ 14436 w 21312"/>
                <a:gd name="T61" fmla="*/ 656 h 15656"/>
                <a:gd name="T62" fmla="*/ 13124 w 21312"/>
                <a:gd name="T63" fmla="*/ 0 h 15656"/>
                <a:gd name="T64" fmla="*/ 8187 w 21312"/>
                <a:gd name="T65" fmla="*/ 0 h 15656"/>
                <a:gd name="T66" fmla="*/ 6875 w 21312"/>
                <a:gd name="T67" fmla="*/ 656 h 15656"/>
                <a:gd name="T68" fmla="*/ 6156 w 21312"/>
                <a:gd name="T69" fmla="*/ 1656 h 15656"/>
                <a:gd name="T70" fmla="*/ 2000 w 21312"/>
                <a:gd name="T71" fmla="*/ 1656 h 15656"/>
                <a:gd name="T72" fmla="*/ 0 w 21312"/>
                <a:gd name="T73" fmla="*/ 3656 h 15656"/>
                <a:gd name="T74" fmla="*/ 0 w 21312"/>
                <a:gd name="T75" fmla="*/ 13655 h 15656"/>
                <a:gd name="T76" fmla="*/ 2000 w 21312"/>
                <a:gd name="T77" fmla="*/ 15655 h 15656"/>
                <a:gd name="T78" fmla="*/ 19311 w 21312"/>
                <a:gd name="T79" fmla="*/ 15655 h 15656"/>
                <a:gd name="T80" fmla="*/ 21311 w 21312"/>
                <a:gd name="T81" fmla="*/ 13655 h 15656"/>
                <a:gd name="T82" fmla="*/ 21311 w 21312"/>
                <a:gd name="T83" fmla="*/ 3656 h 15656"/>
                <a:gd name="T84" fmla="*/ 19311 w 21312"/>
                <a:gd name="T85" fmla="*/ 1656 h 15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1312" h="15656">
                  <a:moveTo>
                    <a:pt x="11999" y="6844"/>
                  </a:moveTo>
                  <a:lnTo>
                    <a:pt x="11999" y="6844"/>
                  </a:lnTo>
                  <a:cubicBezTo>
                    <a:pt x="12999" y="5875"/>
                    <a:pt x="12999" y="5875"/>
                    <a:pt x="12999" y="5875"/>
                  </a:cubicBezTo>
                  <a:cubicBezTo>
                    <a:pt x="11655" y="4562"/>
                    <a:pt x="9500" y="4562"/>
                    <a:pt x="8156" y="5906"/>
                  </a:cubicBezTo>
                  <a:cubicBezTo>
                    <a:pt x="7687" y="6375"/>
                    <a:pt x="7343" y="6969"/>
                    <a:pt x="7219" y="7625"/>
                  </a:cubicBezTo>
                  <a:cubicBezTo>
                    <a:pt x="7156" y="7936"/>
                    <a:pt x="6875" y="8155"/>
                    <a:pt x="6562" y="8155"/>
                  </a:cubicBezTo>
                  <a:cubicBezTo>
                    <a:pt x="6531" y="8155"/>
                    <a:pt x="6469" y="8155"/>
                    <a:pt x="6437" y="8124"/>
                  </a:cubicBezTo>
                  <a:cubicBezTo>
                    <a:pt x="6062" y="8061"/>
                    <a:pt x="5844" y="7719"/>
                    <a:pt x="5906" y="7343"/>
                  </a:cubicBezTo>
                  <a:cubicBezTo>
                    <a:pt x="6094" y="6437"/>
                    <a:pt x="6562" y="5625"/>
                    <a:pt x="7219" y="4969"/>
                  </a:cubicBezTo>
                  <a:cubicBezTo>
                    <a:pt x="9062" y="3125"/>
                    <a:pt x="12061" y="3094"/>
                    <a:pt x="13936" y="4937"/>
                  </a:cubicBezTo>
                  <a:cubicBezTo>
                    <a:pt x="14936" y="3937"/>
                    <a:pt x="14936" y="3937"/>
                    <a:pt x="14936" y="3937"/>
                  </a:cubicBezTo>
                  <a:cubicBezTo>
                    <a:pt x="15999" y="7905"/>
                    <a:pt x="15999" y="7905"/>
                    <a:pt x="15999" y="7905"/>
                  </a:cubicBezTo>
                  <a:lnTo>
                    <a:pt x="11999" y="6844"/>
                  </a:lnTo>
                  <a:close/>
                  <a:moveTo>
                    <a:pt x="15405" y="9874"/>
                  </a:moveTo>
                  <a:lnTo>
                    <a:pt x="15405" y="9874"/>
                  </a:lnTo>
                  <a:cubicBezTo>
                    <a:pt x="15218" y="10780"/>
                    <a:pt x="14749" y="11593"/>
                    <a:pt x="14093" y="12249"/>
                  </a:cubicBezTo>
                  <a:cubicBezTo>
                    <a:pt x="13186" y="13155"/>
                    <a:pt x="11999" y="13655"/>
                    <a:pt x="10718" y="13655"/>
                  </a:cubicBezTo>
                  <a:cubicBezTo>
                    <a:pt x="9469" y="13655"/>
                    <a:pt x="8281" y="13155"/>
                    <a:pt x="7375" y="12280"/>
                  </a:cubicBezTo>
                  <a:cubicBezTo>
                    <a:pt x="6375" y="13280"/>
                    <a:pt x="6375" y="13280"/>
                    <a:pt x="6375" y="13280"/>
                  </a:cubicBezTo>
                  <a:cubicBezTo>
                    <a:pt x="5312" y="9311"/>
                    <a:pt x="5312" y="9311"/>
                    <a:pt x="5312" y="9311"/>
                  </a:cubicBezTo>
                  <a:cubicBezTo>
                    <a:pt x="9312" y="10374"/>
                    <a:pt x="9312" y="10374"/>
                    <a:pt x="9312" y="10374"/>
                  </a:cubicBezTo>
                  <a:cubicBezTo>
                    <a:pt x="8312" y="11343"/>
                    <a:pt x="8312" y="11343"/>
                    <a:pt x="8312" y="11343"/>
                  </a:cubicBezTo>
                  <a:cubicBezTo>
                    <a:pt x="8969" y="11968"/>
                    <a:pt x="9812" y="12311"/>
                    <a:pt x="10718" y="12311"/>
                  </a:cubicBezTo>
                  <a:cubicBezTo>
                    <a:pt x="11655" y="12311"/>
                    <a:pt x="12499" y="11968"/>
                    <a:pt x="13155" y="11311"/>
                  </a:cubicBezTo>
                  <a:cubicBezTo>
                    <a:pt x="13624" y="10843"/>
                    <a:pt x="13968" y="10249"/>
                    <a:pt x="14093" y="9593"/>
                  </a:cubicBezTo>
                  <a:cubicBezTo>
                    <a:pt x="14186" y="9218"/>
                    <a:pt x="14530" y="8999"/>
                    <a:pt x="14874" y="9093"/>
                  </a:cubicBezTo>
                  <a:cubicBezTo>
                    <a:pt x="15249" y="9155"/>
                    <a:pt x="15468" y="9499"/>
                    <a:pt x="15405" y="9874"/>
                  </a:cubicBezTo>
                  <a:close/>
                  <a:moveTo>
                    <a:pt x="19311" y="1656"/>
                  </a:moveTo>
                  <a:lnTo>
                    <a:pt x="19311" y="1656"/>
                  </a:lnTo>
                  <a:cubicBezTo>
                    <a:pt x="15155" y="1656"/>
                    <a:pt x="15155" y="1656"/>
                    <a:pt x="15155" y="1656"/>
                  </a:cubicBezTo>
                  <a:cubicBezTo>
                    <a:pt x="14436" y="656"/>
                    <a:pt x="14436" y="656"/>
                    <a:pt x="14436" y="656"/>
                  </a:cubicBezTo>
                  <a:cubicBezTo>
                    <a:pt x="14155" y="281"/>
                    <a:pt x="13593" y="0"/>
                    <a:pt x="13124" y="0"/>
                  </a:cubicBezTo>
                  <a:cubicBezTo>
                    <a:pt x="8187" y="0"/>
                    <a:pt x="8187" y="0"/>
                    <a:pt x="8187" y="0"/>
                  </a:cubicBezTo>
                  <a:cubicBezTo>
                    <a:pt x="7719" y="0"/>
                    <a:pt x="7156" y="281"/>
                    <a:pt x="6875" y="656"/>
                  </a:cubicBezTo>
                  <a:cubicBezTo>
                    <a:pt x="6156" y="1656"/>
                    <a:pt x="6156" y="1656"/>
                    <a:pt x="6156" y="1656"/>
                  </a:cubicBezTo>
                  <a:cubicBezTo>
                    <a:pt x="2000" y="1656"/>
                    <a:pt x="2000" y="1656"/>
                    <a:pt x="2000" y="1656"/>
                  </a:cubicBezTo>
                  <a:cubicBezTo>
                    <a:pt x="875" y="1656"/>
                    <a:pt x="0" y="2562"/>
                    <a:pt x="0" y="3656"/>
                  </a:cubicBezTo>
                  <a:cubicBezTo>
                    <a:pt x="0" y="13655"/>
                    <a:pt x="0" y="13655"/>
                    <a:pt x="0" y="13655"/>
                  </a:cubicBezTo>
                  <a:cubicBezTo>
                    <a:pt x="0" y="14749"/>
                    <a:pt x="875" y="15655"/>
                    <a:pt x="2000" y="15655"/>
                  </a:cubicBezTo>
                  <a:cubicBezTo>
                    <a:pt x="19311" y="15655"/>
                    <a:pt x="19311" y="15655"/>
                    <a:pt x="19311" y="15655"/>
                  </a:cubicBezTo>
                  <a:cubicBezTo>
                    <a:pt x="20436" y="15655"/>
                    <a:pt x="21311" y="14749"/>
                    <a:pt x="21311" y="13655"/>
                  </a:cubicBezTo>
                  <a:cubicBezTo>
                    <a:pt x="21311" y="3656"/>
                    <a:pt x="21311" y="3656"/>
                    <a:pt x="21311" y="3656"/>
                  </a:cubicBezTo>
                  <a:cubicBezTo>
                    <a:pt x="21311" y="2562"/>
                    <a:pt x="20436" y="1656"/>
                    <a:pt x="19311" y="1656"/>
                  </a:cubicBezTo>
                  <a:close/>
                </a:path>
              </a:pathLst>
            </a:custGeom>
            <a:solidFill>
              <a:schemeClr val="bg1"/>
            </a:solidFill>
            <a:ln>
              <a:noFill/>
            </a:ln>
            <a:effectLst/>
          </p:spPr>
          <p:txBody>
            <a:bodyPr wrap="none" anchor="ctr"/>
            <a:lstStyle/>
            <a:p>
              <a:endParaRPr lang="en-US" sz="1800"/>
            </a:p>
          </p:txBody>
        </p:sp>
      </p:grpSp>
      <p:sp>
        <p:nvSpPr>
          <p:cNvPr id="18" name="Subtitle 2"/>
          <p:cNvSpPr>
            <a:spLocks noGrp="1"/>
          </p:cNvSpPr>
          <p:nvPr>
            <p:ph type="subTitle" idx="1" hasCustomPrompt="1"/>
          </p:nvPr>
        </p:nvSpPr>
        <p:spPr>
          <a:xfrm>
            <a:off x="627530" y="5657996"/>
            <a:ext cx="10954871" cy="926430"/>
          </a:xfrm>
        </p:spPr>
        <p:txBody>
          <a:bodyPr/>
          <a:lstStyle>
            <a:lvl1pPr marL="0" indent="0" algn="l">
              <a:lnSpc>
                <a:spcPct val="90000"/>
              </a:lnSpc>
              <a:spcAft>
                <a:spcPts val="0"/>
              </a:spcAft>
              <a:buNone/>
              <a:defRPr sz="2000" kern="0" cap="none" spc="0" baseline="0">
                <a:solidFill>
                  <a:schemeClr val="bg1"/>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text styles</a:t>
            </a:r>
          </a:p>
          <a:p>
            <a:r>
              <a:rPr lang="en-US"/>
              <a:t>Audience/Conference</a:t>
            </a:r>
          </a:p>
          <a:p>
            <a:r>
              <a:rPr lang="en-US"/>
              <a:t>MM, DD YYYY</a:t>
            </a:r>
          </a:p>
        </p:txBody>
      </p:sp>
    </p:spTree>
    <p:extLst>
      <p:ext uri="{BB962C8B-B14F-4D97-AF65-F5344CB8AC3E}">
        <p14:creationId xmlns:p14="http://schemas.microsoft.com/office/powerpoint/2010/main" val="929016849"/>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Alt Title Slide (Main Red)">
    <p:spTree>
      <p:nvGrpSpPr>
        <p:cNvPr id="1" name=""/>
        <p:cNvGrpSpPr/>
        <p:nvPr/>
      </p:nvGrpSpPr>
      <p:grpSpPr>
        <a:xfrm>
          <a:off x="0" y="0"/>
          <a:ext cx="0" cy="0"/>
          <a:chOff x="0" y="0"/>
          <a:chExt cx="0" cy="0"/>
        </a:xfrm>
      </p:grpSpPr>
      <p:pic>
        <p:nvPicPr>
          <p:cNvPr id="18" name="Picture Placeholder 3"/>
          <p:cNvPicPr>
            <a:picLocks noChangeAspect="1"/>
          </p:cNvPicPr>
          <p:nvPr userDrawn="1"/>
        </p:nvPicPr>
        <p:blipFill rotWithShape="1">
          <a:blip r:embed="rId2">
            <a:extLst>
              <a:ext uri="{28A0092B-C50C-407E-A947-70E740481C1C}">
                <a14:useLocalDpi xmlns:a14="http://schemas.microsoft.com/office/drawing/2010/main" val="0"/>
              </a:ext>
            </a:extLst>
          </a:blip>
          <a:srcRect t="4433" r="11337" b="6880"/>
          <a:stretch/>
        </p:blipFill>
        <p:spPr>
          <a:xfrm flipH="1">
            <a:off x="0" y="1786"/>
            <a:ext cx="12192000" cy="6856214"/>
          </a:xfrm>
          <a:prstGeom prst="rect">
            <a:avLst/>
          </a:prstGeom>
        </p:spPr>
      </p:pic>
      <p:sp>
        <p:nvSpPr>
          <p:cNvPr id="10" name="Rectangle 9"/>
          <p:cNvSpPr>
            <a:spLocks noChangeAspect="1"/>
          </p:cNvSpPr>
          <p:nvPr userDrawn="1"/>
        </p:nvSpPr>
        <p:spPr>
          <a:xfrm>
            <a:off x="0" y="3429000"/>
            <a:ext cx="12192000" cy="3429001"/>
          </a:xfrm>
          <a:prstGeom prst="rect">
            <a:avLst/>
          </a:pr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1" name="Rectangle 10"/>
          <p:cNvSpPr/>
          <p:nvPr userDrawn="1"/>
        </p:nvSpPr>
        <p:spPr>
          <a:xfrm>
            <a:off x="0" y="5335270"/>
            <a:ext cx="12192000" cy="1522731"/>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3" name="Rectangle 12"/>
          <p:cNvSpPr/>
          <p:nvPr userDrawn="1"/>
        </p:nvSpPr>
        <p:spPr>
          <a:xfrm>
            <a:off x="0" y="3155053"/>
            <a:ext cx="12192000" cy="274320"/>
          </a:xfrm>
          <a:prstGeom prst="rect">
            <a:avLst/>
          </a:prstGeom>
          <a:solidFill>
            <a:schemeClr val="bg1">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14" name="Picture 1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9293" y="80682"/>
            <a:ext cx="2602544" cy="1098924"/>
          </a:xfrm>
          <a:prstGeom prst="rect">
            <a:avLst/>
          </a:prstGeom>
        </p:spPr>
      </p:pic>
      <p:sp>
        <p:nvSpPr>
          <p:cNvPr id="2" name="Title 1"/>
          <p:cNvSpPr>
            <a:spLocks noGrp="1"/>
          </p:cNvSpPr>
          <p:nvPr>
            <p:ph type="ctrTitle" hasCustomPrompt="1"/>
          </p:nvPr>
        </p:nvSpPr>
        <p:spPr>
          <a:xfrm>
            <a:off x="627530" y="3818964"/>
            <a:ext cx="10954871" cy="1196789"/>
          </a:xfrm>
        </p:spPr>
        <p:txBody>
          <a:bodyPr anchor="b"/>
          <a:lstStyle>
            <a:lvl1pPr algn="l">
              <a:lnSpc>
                <a:spcPts val="4580"/>
              </a:lnSpc>
              <a:defRPr sz="4000" b="0" i="0" cap="none" spc="-100" baseline="0">
                <a:solidFill>
                  <a:schemeClr val="bg1"/>
                </a:solidFill>
                <a:latin typeface="+mn-lt"/>
                <a:ea typeface="Times New Roman" charset="0"/>
                <a:cs typeface="Times New Roman" charset="0"/>
              </a:defRPr>
            </a:lvl1pPr>
          </a:lstStyle>
          <a:p>
            <a:r>
              <a:rPr lang="en-US"/>
              <a:t>Click to edit NCQA title</a:t>
            </a:r>
          </a:p>
        </p:txBody>
      </p:sp>
      <p:sp>
        <p:nvSpPr>
          <p:cNvPr id="17" name="Title 1"/>
          <p:cNvSpPr txBox="1">
            <a:spLocks/>
          </p:cNvSpPr>
          <p:nvPr userDrawn="1"/>
        </p:nvSpPr>
        <p:spPr>
          <a:xfrm>
            <a:off x="627530" y="1881354"/>
            <a:ext cx="10936941" cy="742803"/>
          </a:xfrm>
          <a:prstGeom prst="rect">
            <a:avLst/>
          </a:prstGeom>
        </p:spPr>
        <p:txBody>
          <a:bodyPr lIns="0" tIns="0" rIns="0" bIns="0" anchor="t"/>
          <a:lstStyle>
            <a:lvl1pPr algn="l" defTabSz="457200" rtl="0" eaLnBrk="1" latinLnBrk="0" hangingPunct="1">
              <a:lnSpc>
                <a:spcPts val="3160"/>
              </a:lnSpc>
              <a:spcBef>
                <a:spcPct val="0"/>
              </a:spcBef>
              <a:buNone/>
              <a:defRPr sz="2800" b="1" kern="1200" cap="all" normalizeH="0" baseline="0">
                <a:solidFill>
                  <a:schemeClr val="tx2"/>
                </a:solidFill>
                <a:latin typeface="+mj-lt"/>
                <a:ea typeface="+mj-ea"/>
                <a:cs typeface="+mj-cs"/>
              </a:defRPr>
            </a:lvl1pPr>
          </a:lstStyle>
          <a:p>
            <a:pPr>
              <a:lnSpc>
                <a:spcPct val="100000"/>
              </a:lnSpc>
            </a:pPr>
            <a:endParaRPr lang="en-US" sz="1600" b="0" cap="none">
              <a:solidFill>
                <a:schemeClr val="bg1"/>
              </a:solidFill>
            </a:endParaRPr>
          </a:p>
        </p:txBody>
      </p:sp>
      <p:grpSp>
        <p:nvGrpSpPr>
          <p:cNvPr id="24" name="Group 23"/>
          <p:cNvGrpSpPr/>
          <p:nvPr userDrawn="1"/>
        </p:nvGrpSpPr>
        <p:grpSpPr>
          <a:xfrm>
            <a:off x="12801600" y="0"/>
            <a:ext cx="3048000" cy="1335024"/>
            <a:chOff x="9262533" y="0"/>
            <a:chExt cx="2286000" cy="1335024"/>
          </a:xfrm>
        </p:grpSpPr>
        <p:sp>
          <p:nvSpPr>
            <p:cNvPr id="25" name="Rectangle 24"/>
            <p:cNvSpPr/>
            <p:nvPr userDrawn="1"/>
          </p:nvSpPr>
          <p:spPr>
            <a:xfrm>
              <a:off x="9262533" y="0"/>
              <a:ext cx="2286000" cy="1335024"/>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Alt Title Slide (Main Red)</a:t>
              </a:r>
            </a:p>
            <a:p>
              <a:pPr marL="0" marR="0" indent="0" algn="ctr" defTabSz="457200" rtl="0" eaLnBrk="1" fontAlgn="auto" latinLnBrk="0" hangingPunct="1">
                <a:lnSpc>
                  <a:spcPct val="100000"/>
                </a:lnSpc>
                <a:spcBef>
                  <a:spcPts val="0"/>
                </a:spcBef>
                <a:spcAft>
                  <a:spcPts val="600"/>
                </a:spcAft>
                <a:buClrTx/>
                <a:buSzTx/>
                <a:buFontTx/>
                <a:buNone/>
                <a:tabLst/>
                <a:defRPr/>
              </a:pPr>
              <a:endParaRPr lang="en-US" sz="900" i="1"/>
            </a:p>
            <a:p>
              <a:pPr marL="0" marR="0" indent="0" algn="ctr" defTabSz="457200" rtl="0" eaLnBrk="1" fontAlgn="auto" latinLnBrk="0" hangingPunct="1">
                <a:lnSpc>
                  <a:spcPct val="100000"/>
                </a:lnSpc>
                <a:spcBef>
                  <a:spcPts val="0"/>
                </a:spcBef>
                <a:spcAft>
                  <a:spcPts val="600"/>
                </a:spcAft>
                <a:buClrTx/>
                <a:buSzTx/>
                <a:buFontTx/>
                <a:buNone/>
                <a:tabLst/>
                <a:defRPr/>
              </a:pPr>
              <a:br>
                <a:rPr lang="en-US" sz="900" i="1"/>
              </a:br>
              <a:r>
                <a:rPr lang="en-US" sz="900" i="1"/>
                <a:t>change background</a:t>
              </a:r>
              <a:r>
                <a:rPr lang="en-US" sz="900" i="1" baseline="0"/>
                <a:t> image </a:t>
              </a:r>
              <a:br>
                <a:rPr lang="en-US" sz="900" i="1" baseline="0"/>
              </a:br>
              <a:r>
                <a:rPr lang="en-US" sz="900" i="1"/>
                <a:t>in Slide Master</a:t>
              </a:r>
            </a:p>
          </p:txBody>
        </p:sp>
        <p:sp>
          <p:nvSpPr>
            <p:cNvPr id="26" name="Freeform 25"/>
            <p:cNvSpPr>
              <a:spLocks noChangeArrowheads="1"/>
            </p:cNvSpPr>
            <p:nvPr userDrawn="1"/>
          </p:nvSpPr>
          <p:spPr bwMode="auto">
            <a:xfrm flipH="1">
              <a:off x="10231805" y="692141"/>
              <a:ext cx="289582" cy="212708"/>
            </a:xfrm>
            <a:custGeom>
              <a:avLst/>
              <a:gdLst>
                <a:gd name="T0" fmla="*/ 11999 w 21312"/>
                <a:gd name="T1" fmla="*/ 6844 h 15656"/>
                <a:gd name="T2" fmla="*/ 11999 w 21312"/>
                <a:gd name="T3" fmla="*/ 6844 h 15656"/>
                <a:gd name="T4" fmla="*/ 12999 w 21312"/>
                <a:gd name="T5" fmla="*/ 5875 h 15656"/>
                <a:gd name="T6" fmla="*/ 8156 w 21312"/>
                <a:gd name="T7" fmla="*/ 5906 h 15656"/>
                <a:gd name="T8" fmla="*/ 7219 w 21312"/>
                <a:gd name="T9" fmla="*/ 7625 h 15656"/>
                <a:gd name="T10" fmla="*/ 6562 w 21312"/>
                <a:gd name="T11" fmla="*/ 8155 h 15656"/>
                <a:gd name="T12" fmla="*/ 6437 w 21312"/>
                <a:gd name="T13" fmla="*/ 8124 h 15656"/>
                <a:gd name="T14" fmla="*/ 5906 w 21312"/>
                <a:gd name="T15" fmla="*/ 7343 h 15656"/>
                <a:gd name="T16" fmla="*/ 7219 w 21312"/>
                <a:gd name="T17" fmla="*/ 4969 h 15656"/>
                <a:gd name="T18" fmla="*/ 13936 w 21312"/>
                <a:gd name="T19" fmla="*/ 4937 h 15656"/>
                <a:gd name="T20" fmla="*/ 14936 w 21312"/>
                <a:gd name="T21" fmla="*/ 3937 h 15656"/>
                <a:gd name="T22" fmla="*/ 15999 w 21312"/>
                <a:gd name="T23" fmla="*/ 7905 h 15656"/>
                <a:gd name="T24" fmla="*/ 11999 w 21312"/>
                <a:gd name="T25" fmla="*/ 6844 h 15656"/>
                <a:gd name="T26" fmla="*/ 15405 w 21312"/>
                <a:gd name="T27" fmla="*/ 9874 h 15656"/>
                <a:gd name="T28" fmla="*/ 15405 w 21312"/>
                <a:gd name="T29" fmla="*/ 9874 h 15656"/>
                <a:gd name="T30" fmla="*/ 14093 w 21312"/>
                <a:gd name="T31" fmla="*/ 12249 h 15656"/>
                <a:gd name="T32" fmla="*/ 10718 w 21312"/>
                <a:gd name="T33" fmla="*/ 13655 h 15656"/>
                <a:gd name="T34" fmla="*/ 7375 w 21312"/>
                <a:gd name="T35" fmla="*/ 12280 h 15656"/>
                <a:gd name="T36" fmla="*/ 6375 w 21312"/>
                <a:gd name="T37" fmla="*/ 13280 h 15656"/>
                <a:gd name="T38" fmla="*/ 5312 w 21312"/>
                <a:gd name="T39" fmla="*/ 9311 h 15656"/>
                <a:gd name="T40" fmla="*/ 9312 w 21312"/>
                <a:gd name="T41" fmla="*/ 10374 h 15656"/>
                <a:gd name="T42" fmla="*/ 8312 w 21312"/>
                <a:gd name="T43" fmla="*/ 11343 h 15656"/>
                <a:gd name="T44" fmla="*/ 10718 w 21312"/>
                <a:gd name="T45" fmla="*/ 12311 h 15656"/>
                <a:gd name="T46" fmla="*/ 13155 w 21312"/>
                <a:gd name="T47" fmla="*/ 11311 h 15656"/>
                <a:gd name="T48" fmla="*/ 14093 w 21312"/>
                <a:gd name="T49" fmla="*/ 9593 h 15656"/>
                <a:gd name="T50" fmla="*/ 14874 w 21312"/>
                <a:gd name="T51" fmla="*/ 9093 h 15656"/>
                <a:gd name="T52" fmla="*/ 15405 w 21312"/>
                <a:gd name="T53" fmla="*/ 9874 h 15656"/>
                <a:gd name="T54" fmla="*/ 19311 w 21312"/>
                <a:gd name="T55" fmla="*/ 1656 h 15656"/>
                <a:gd name="T56" fmla="*/ 19311 w 21312"/>
                <a:gd name="T57" fmla="*/ 1656 h 15656"/>
                <a:gd name="T58" fmla="*/ 15155 w 21312"/>
                <a:gd name="T59" fmla="*/ 1656 h 15656"/>
                <a:gd name="T60" fmla="*/ 14436 w 21312"/>
                <a:gd name="T61" fmla="*/ 656 h 15656"/>
                <a:gd name="T62" fmla="*/ 13124 w 21312"/>
                <a:gd name="T63" fmla="*/ 0 h 15656"/>
                <a:gd name="T64" fmla="*/ 8187 w 21312"/>
                <a:gd name="T65" fmla="*/ 0 h 15656"/>
                <a:gd name="T66" fmla="*/ 6875 w 21312"/>
                <a:gd name="T67" fmla="*/ 656 h 15656"/>
                <a:gd name="T68" fmla="*/ 6156 w 21312"/>
                <a:gd name="T69" fmla="*/ 1656 h 15656"/>
                <a:gd name="T70" fmla="*/ 2000 w 21312"/>
                <a:gd name="T71" fmla="*/ 1656 h 15656"/>
                <a:gd name="T72" fmla="*/ 0 w 21312"/>
                <a:gd name="T73" fmla="*/ 3656 h 15656"/>
                <a:gd name="T74" fmla="*/ 0 w 21312"/>
                <a:gd name="T75" fmla="*/ 13655 h 15656"/>
                <a:gd name="T76" fmla="*/ 2000 w 21312"/>
                <a:gd name="T77" fmla="*/ 15655 h 15656"/>
                <a:gd name="T78" fmla="*/ 19311 w 21312"/>
                <a:gd name="T79" fmla="*/ 15655 h 15656"/>
                <a:gd name="T80" fmla="*/ 21311 w 21312"/>
                <a:gd name="T81" fmla="*/ 13655 h 15656"/>
                <a:gd name="T82" fmla="*/ 21311 w 21312"/>
                <a:gd name="T83" fmla="*/ 3656 h 15656"/>
                <a:gd name="T84" fmla="*/ 19311 w 21312"/>
                <a:gd name="T85" fmla="*/ 1656 h 15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1312" h="15656">
                  <a:moveTo>
                    <a:pt x="11999" y="6844"/>
                  </a:moveTo>
                  <a:lnTo>
                    <a:pt x="11999" y="6844"/>
                  </a:lnTo>
                  <a:cubicBezTo>
                    <a:pt x="12999" y="5875"/>
                    <a:pt x="12999" y="5875"/>
                    <a:pt x="12999" y="5875"/>
                  </a:cubicBezTo>
                  <a:cubicBezTo>
                    <a:pt x="11655" y="4562"/>
                    <a:pt x="9500" y="4562"/>
                    <a:pt x="8156" y="5906"/>
                  </a:cubicBezTo>
                  <a:cubicBezTo>
                    <a:pt x="7687" y="6375"/>
                    <a:pt x="7343" y="6969"/>
                    <a:pt x="7219" y="7625"/>
                  </a:cubicBezTo>
                  <a:cubicBezTo>
                    <a:pt x="7156" y="7936"/>
                    <a:pt x="6875" y="8155"/>
                    <a:pt x="6562" y="8155"/>
                  </a:cubicBezTo>
                  <a:cubicBezTo>
                    <a:pt x="6531" y="8155"/>
                    <a:pt x="6469" y="8155"/>
                    <a:pt x="6437" y="8124"/>
                  </a:cubicBezTo>
                  <a:cubicBezTo>
                    <a:pt x="6062" y="8061"/>
                    <a:pt x="5844" y="7719"/>
                    <a:pt x="5906" y="7343"/>
                  </a:cubicBezTo>
                  <a:cubicBezTo>
                    <a:pt x="6094" y="6437"/>
                    <a:pt x="6562" y="5625"/>
                    <a:pt x="7219" y="4969"/>
                  </a:cubicBezTo>
                  <a:cubicBezTo>
                    <a:pt x="9062" y="3125"/>
                    <a:pt x="12061" y="3094"/>
                    <a:pt x="13936" y="4937"/>
                  </a:cubicBezTo>
                  <a:cubicBezTo>
                    <a:pt x="14936" y="3937"/>
                    <a:pt x="14936" y="3937"/>
                    <a:pt x="14936" y="3937"/>
                  </a:cubicBezTo>
                  <a:cubicBezTo>
                    <a:pt x="15999" y="7905"/>
                    <a:pt x="15999" y="7905"/>
                    <a:pt x="15999" y="7905"/>
                  </a:cubicBezTo>
                  <a:lnTo>
                    <a:pt x="11999" y="6844"/>
                  </a:lnTo>
                  <a:close/>
                  <a:moveTo>
                    <a:pt x="15405" y="9874"/>
                  </a:moveTo>
                  <a:lnTo>
                    <a:pt x="15405" y="9874"/>
                  </a:lnTo>
                  <a:cubicBezTo>
                    <a:pt x="15218" y="10780"/>
                    <a:pt x="14749" y="11593"/>
                    <a:pt x="14093" y="12249"/>
                  </a:cubicBezTo>
                  <a:cubicBezTo>
                    <a:pt x="13186" y="13155"/>
                    <a:pt x="11999" y="13655"/>
                    <a:pt x="10718" y="13655"/>
                  </a:cubicBezTo>
                  <a:cubicBezTo>
                    <a:pt x="9469" y="13655"/>
                    <a:pt x="8281" y="13155"/>
                    <a:pt x="7375" y="12280"/>
                  </a:cubicBezTo>
                  <a:cubicBezTo>
                    <a:pt x="6375" y="13280"/>
                    <a:pt x="6375" y="13280"/>
                    <a:pt x="6375" y="13280"/>
                  </a:cubicBezTo>
                  <a:cubicBezTo>
                    <a:pt x="5312" y="9311"/>
                    <a:pt x="5312" y="9311"/>
                    <a:pt x="5312" y="9311"/>
                  </a:cubicBezTo>
                  <a:cubicBezTo>
                    <a:pt x="9312" y="10374"/>
                    <a:pt x="9312" y="10374"/>
                    <a:pt x="9312" y="10374"/>
                  </a:cubicBezTo>
                  <a:cubicBezTo>
                    <a:pt x="8312" y="11343"/>
                    <a:pt x="8312" y="11343"/>
                    <a:pt x="8312" y="11343"/>
                  </a:cubicBezTo>
                  <a:cubicBezTo>
                    <a:pt x="8969" y="11968"/>
                    <a:pt x="9812" y="12311"/>
                    <a:pt x="10718" y="12311"/>
                  </a:cubicBezTo>
                  <a:cubicBezTo>
                    <a:pt x="11655" y="12311"/>
                    <a:pt x="12499" y="11968"/>
                    <a:pt x="13155" y="11311"/>
                  </a:cubicBezTo>
                  <a:cubicBezTo>
                    <a:pt x="13624" y="10843"/>
                    <a:pt x="13968" y="10249"/>
                    <a:pt x="14093" y="9593"/>
                  </a:cubicBezTo>
                  <a:cubicBezTo>
                    <a:pt x="14186" y="9218"/>
                    <a:pt x="14530" y="8999"/>
                    <a:pt x="14874" y="9093"/>
                  </a:cubicBezTo>
                  <a:cubicBezTo>
                    <a:pt x="15249" y="9155"/>
                    <a:pt x="15468" y="9499"/>
                    <a:pt x="15405" y="9874"/>
                  </a:cubicBezTo>
                  <a:close/>
                  <a:moveTo>
                    <a:pt x="19311" y="1656"/>
                  </a:moveTo>
                  <a:lnTo>
                    <a:pt x="19311" y="1656"/>
                  </a:lnTo>
                  <a:cubicBezTo>
                    <a:pt x="15155" y="1656"/>
                    <a:pt x="15155" y="1656"/>
                    <a:pt x="15155" y="1656"/>
                  </a:cubicBezTo>
                  <a:cubicBezTo>
                    <a:pt x="14436" y="656"/>
                    <a:pt x="14436" y="656"/>
                    <a:pt x="14436" y="656"/>
                  </a:cubicBezTo>
                  <a:cubicBezTo>
                    <a:pt x="14155" y="281"/>
                    <a:pt x="13593" y="0"/>
                    <a:pt x="13124" y="0"/>
                  </a:cubicBezTo>
                  <a:cubicBezTo>
                    <a:pt x="8187" y="0"/>
                    <a:pt x="8187" y="0"/>
                    <a:pt x="8187" y="0"/>
                  </a:cubicBezTo>
                  <a:cubicBezTo>
                    <a:pt x="7719" y="0"/>
                    <a:pt x="7156" y="281"/>
                    <a:pt x="6875" y="656"/>
                  </a:cubicBezTo>
                  <a:cubicBezTo>
                    <a:pt x="6156" y="1656"/>
                    <a:pt x="6156" y="1656"/>
                    <a:pt x="6156" y="1656"/>
                  </a:cubicBezTo>
                  <a:cubicBezTo>
                    <a:pt x="2000" y="1656"/>
                    <a:pt x="2000" y="1656"/>
                    <a:pt x="2000" y="1656"/>
                  </a:cubicBezTo>
                  <a:cubicBezTo>
                    <a:pt x="875" y="1656"/>
                    <a:pt x="0" y="2562"/>
                    <a:pt x="0" y="3656"/>
                  </a:cubicBezTo>
                  <a:cubicBezTo>
                    <a:pt x="0" y="13655"/>
                    <a:pt x="0" y="13655"/>
                    <a:pt x="0" y="13655"/>
                  </a:cubicBezTo>
                  <a:cubicBezTo>
                    <a:pt x="0" y="14749"/>
                    <a:pt x="875" y="15655"/>
                    <a:pt x="2000" y="15655"/>
                  </a:cubicBezTo>
                  <a:cubicBezTo>
                    <a:pt x="19311" y="15655"/>
                    <a:pt x="19311" y="15655"/>
                    <a:pt x="19311" y="15655"/>
                  </a:cubicBezTo>
                  <a:cubicBezTo>
                    <a:pt x="20436" y="15655"/>
                    <a:pt x="21311" y="14749"/>
                    <a:pt x="21311" y="13655"/>
                  </a:cubicBezTo>
                  <a:cubicBezTo>
                    <a:pt x="21311" y="3656"/>
                    <a:pt x="21311" y="3656"/>
                    <a:pt x="21311" y="3656"/>
                  </a:cubicBezTo>
                  <a:cubicBezTo>
                    <a:pt x="21311" y="2562"/>
                    <a:pt x="20436" y="1656"/>
                    <a:pt x="19311" y="1656"/>
                  </a:cubicBezTo>
                  <a:close/>
                </a:path>
              </a:pathLst>
            </a:custGeom>
            <a:solidFill>
              <a:schemeClr val="bg1"/>
            </a:solidFill>
            <a:ln>
              <a:noFill/>
            </a:ln>
            <a:effectLst/>
          </p:spPr>
          <p:txBody>
            <a:bodyPr wrap="none" anchor="ctr"/>
            <a:lstStyle/>
            <a:p>
              <a:endParaRPr lang="en-US" sz="1800"/>
            </a:p>
          </p:txBody>
        </p:sp>
      </p:grpSp>
      <p:sp>
        <p:nvSpPr>
          <p:cNvPr id="19" name="Subtitle 2"/>
          <p:cNvSpPr>
            <a:spLocks noGrp="1"/>
          </p:cNvSpPr>
          <p:nvPr>
            <p:ph type="subTitle" idx="1" hasCustomPrompt="1"/>
          </p:nvPr>
        </p:nvSpPr>
        <p:spPr>
          <a:xfrm>
            <a:off x="627530" y="5657996"/>
            <a:ext cx="10954871" cy="926430"/>
          </a:xfrm>
        </p:spPr>
        <p:txBody>
          <a:bodyPr/>
          <a:lstStyle>
            <a:lvl1pPr marL="0" indent="0" algn="l">
              <a:lnSpc>
                <a:spcPct val="90000"/>
              </a:lnSpc>
              <a:spcAft>
                <a:spcPts val="0"/>
              </a:spcAft>
              <a:buNone/>
              <a:defRPr sz="2000" kern="0" cap="none" spc="0" baseline="0">
                <a:solidFill>
                  <a:schemeClr val="bg1"/>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text styles</a:t>
            </a:r>
          </a:p>
          <a:p>
            <a:r>
              <a:rPr lang="en-US"/>
              <a:t>Audience/Conference</a:t>
            </a:r>
          </a:p>
          <a:p>
            <a:r>
              <a:rPr lang="en-US"/>
              <a:t>MM, DD YYYY</a:t>
            </a:r>
          </a:p>
        </p:txBody>
      </p:sp>
      <p:sp>
        <p:nvSpPr>
          <p:cNvPr id="15" name="Rectangle 14"/>
          <p:cNvSpPr/>
          <p:nvPr userDrawn="1"/>
        </p:nvSpPr>
        <p:spPr>
          <a:xfrm>
            <a:off x="0" y="5335270"/>
            <a:ext cx="12192000" cy="9412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Tree>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Alt Title Slide (Main Blue)">
    <p:spTree>
      <p:nvGrpSpPr>
        <p:cNvPr id="1" name=""/>
        <p:cNvGrpSpPr/>
        <p:nvPr/>
      </p:nvGrpSpPr>
      <p:grpSpPr>
        <a:xfrm>
          <a:off x="0" y="0"/>
          <a:ext cx="0" cy="0"/>
          <a:chOff x="0" y="0"/>
          <a:chExt cx="0" cy="0"/>
        </a:xfrm>
      </p:grpSpPr>
      <p:pic>
        <p:nvPicPr>
          <p:cNvPr id="16" name="Picture Placeholder 3"/>
          <p:cNvPicPr>
            <a:picLocks noChangeAspect="1"/>
          </p:cNvPicPr>
          <p:nvPr userDrawn="1"/>
        </p:nvPicPr>
        <p:blipFill rotWithShape="1">
          <a:blip r:embed="rId2">
            <a:extLst>
              <a:ext uri="{28A0092B-C50C-407E-A947-70E740481C1C}">
                <a14:useLocalDpi xmlns:a14="http://schemas.microsoft.com/office/drawing/2010/main" val="0"/>
              </a:ext>
            </a:extLst>
          </a:blip>
          <a:srcRect t="4433" r="11337" b="6880"/>
          <a:stretch/>
        </p:blipFill>
        <p:spPr>
          <a:xfrm flipH="1">
            <a:off x="0" y="1786"/>
            <a:ext cx="12192000" cy="6856214"/>
          </a:xfrm>
          <a:prstGeom prst="rect">
            <a:avLst/>
          </a:prstGeom>
        </p:spPr>
      </p:pic>
      <p:sp>
        <p:nvSpPr>
          <p:cNvPr id="10" name="Rectangle 9"/>
          <p:cNvSpPr>
            <a:spLocks noChangeAspect="1"/>
          </p:cNvSpPr>
          <p:nvPr userDrawn="1"/>
        </p:nvSpPr>
        <p:spPr>
          <a:xfrm>
            <a:off x="0" y="3429000"/>
            <a:ext cx="12192000" cy="3429001"/>
          </a:xfrm>
          <a:prstGeom prst="rect">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1" name="Rectangle 10"/>
          <p:cNvSpPr/>
          <p:nvPr userDrawn="1"/>
        </p:nvSpPr>
        <p:spPr>
          <a:xfrm>
            <a:off x="0" y="5335270"/>
            <a:ext cx="12192000" cy="152273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2" name="Rectangle 11"/>
          <p:cNvSpPr/>
          <p:nvPr userDrawn="1"/>
        </p:nvSpPr>
        <p:spPr>
          <a:xfrm>
            <a:off x="0" y="5335270"/>
            <a:ext cx="12192000" cy="9412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3" name="Rectangle 12"/>
          <p:cNvSpPr/>
          <p:nvPr userDrawn="1"/>
        </p:nvSpPr>
        <p:spPr>
          <a:xfrm>
            <a:off x="0" y="3155053"/>
            <a:ext cx="12192000" cy="274320"/>
          </a:xfrm>
          <a:prstGeom prst="rect">
            <a:avLst/>
          </a:prstGeom>
          <a:solidFill>
            <a:schemeClr val="bg1">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14" name="Picture 1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9293" y="80682"/>
            <a:ext cx="2602544" cy="1098924"/>
          </a:xfrm>
          <a:prstGeom prst="rect">
            <a:avLst/>
          </a:prstGeom>
        </p:spPr>
      </p:pic>
      <p:sp>
        <p:nvSpPr>
          <p:cNvPr id="2" name="Title 1"/>
          <p:cNvSpPr>
            <a:spLocks noGrp="1"/>
          </p:cNvSpPr>
          <p:nvPr>
            <p:ph type="ctrTitle" hasCustomPrompt="1"/>
          </p:nvPr>
        </p:nvSpPr>
        <p:spPr>
          <a:xfrm>
            <a:off x="627530" y="3818964"/>
            <a:ext cx="10954871" cy="1196789"/>
          </a:xfrm>
        </p:spPr>
        <p:txBody>
          <a:bodyPr anchor="b"/>
          <a:lstStyle>
            <a:lvl1pPr algn="l">
              <a:lnSpc>
                <a:spcPts val="4580"/>
              </a:lnSpc>
              <a:defRPr sz="4000" b="0" i="0" cap="none" spc="-100" baseline="0">
                <a:solidFill>
                  <a:schemeClr val="bg1"/>
                </a:solidFill>
                <a:latin typeface="+mn-lt"/>
                <a:ea typeface="Times New Roman" charset="0"/>
                <a:cs typeface="Times New Roman" charset="0"/>
              </a:defRPr>
            </a:lvl1pPr>
          </a:lstStyle>
          <a:p>
            <a:r>
              <a:rPr lang="en-US"/>
              <a:t>Click to edit NCQA title</a:t>
            </a:r>
          </a:p>
        </p:txBody>
      </p:sp>
      <p:grpSp>
        <p:nvGrpSpPr>
          <p:cNvPr id="19" name="Group 18"/>
          <p:cNvGrpSpPr/>
          <p:nvPr userDrawn="1"/>
        </p:nvGrpSpPr>
        <p:grpSpPr>
          <a:xfrm>
            <a:off x="12801600" y="0"/>
            <a:ext cx="3048000" cy="1335024"/>
            <a:chOff x="9262533" y="0"/>
            <a:chExt cx="2286000" cy="1335024"/>
          </a:xfrm>
        </p:grpSpPr>
        <p:sp>
          <p:nvSpPr>
            <p:cNvPr id="20" name="Rectangle 19"/>
            <p:cNvSpPr/>
            <p:nvPr userDrawn="1"/>
          </p:nvSpPr>
          <p:spPr>
            <a:xfrm>
              <a:off x="9262533" y="0"/>
              <a:ext cx="2286000" cy="1335024"/>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Alt Title Slide (Main Blue)</a:t>
              </a:r>
            </a:p>
            <a:p>
              <a:pPr marL="0" marR="0" indent="0" algn="ctr" defTabSz="457200" rtl="0" eaLnBrk="1" fontAlgn="auto" latinLnBrk="0" hangingPunct="1">
                <a:lnSpc>
                  <a:spcPct val="100000"/>
                </a:lnSpc>
                <a:spcBef>
                  <a:spcPts val="0"/>
                </a:spcBef>
                <a:spcAft>
                  <a:spcPts val="600"/>
                </a:spcAft>
                <a:buClrTx/>
                <a:buSzTx/>
                <a:buFontTx/>
                <a:buNone/>
                <a:tabLst/>
                <a:defRPr/>
              </a:pPr>
              <a:endParaRPr lang="en-US" sz="900" i="1"/>
            </a:p>
            <a:p>
              <a:pPr marL="0" marR="0" indent="0" algn="ctr" defTabSz="457200" rtl="0" eaLnBrk="1" fontAlgn="auto" latinLnBrk="0" hangingPunct="1">
                <a:lnSpc>
                  <a:spcPct val="100000"/>
                </a:lnSpc>
                <a:spcBef>
                  <a:spcPts val="0"/>
                </a:spcBef>
                <a:spcAft>
                  <a:spcPts val="600"/>
                </a:spcAft>
                <a:buClrTx/>
                <a:buSzTx/>
                <a:buFontTx/>
                <a:buNone/>
                <a:tabLst/>
                <a:defRPr/>
              </a:pPr>
              <a:br>
                <a:rPr lang="en-US" sz="900" i="1"/>
              </a:br>
              <a:r>
                <a:rPr lang="en-US" sz="900" i="1"/>
                <a:t>change background</a:t>
              </a:r>
              <a:r>
                <a:rPr lang="en-US" sz="900" i="1" baseline="0"/>
                <a:t> image </a:t>
              </a:r>
              <a:br>
                <a:rPr lang="en-US" sz="900" i="1" baseline="0"/>
              </a:br>
              <a:r>
                <a:rPr lang="en-US" sz="900" i="1"/>
                <a:t>in Slide Master</a:t>
              </a:r>
            </a:p>
          </p:txBody>
        </p:sp>
        <p:sp>
          <p:nvSpPr>
            <p:cNvPr id="21" name="Freeform 20"/>
            <p:cNvSpPr>
              <a:spLocks noChangeArrowheads="1"/>
            </p:cNvSpPr>
            <p:nvPr userDrawn="1"/>
          </p:nvSpPr>
          <p:spPr bwMode="auto">
            <a:xfrm flipH="1">
              <a:off x="10231805" y="692141"/>
              <a:ext cx="289582" cy="212708"/>
            </a:xfrm>
            <a:custGeom>
              <a:avLst/>
              <a:gdLst>
                <a:gd name="T0" fmla="*/ 11999 w 21312"/>
                <a:gd name="T1" fmla="*/ 6844 h 15656"/>
                <a:gd name="T2" fmla="*/ 11999 w 21312"/>
                <a:gd name="T3" fmla="*/ 6844 h 15656"/>
                <a:gd name="T4" fmla="*/ 12999 w 21312"/>
                <a:gd name="T5" fmla="*/ 5875 h 15656"/>
                <a:gd name="T6" fmla="*/ 8156 w 21312"/>
                <a:gd name="T7" fmla="*/ 5906 h 15656"/>
                <a:gd name="T8" fmla="*/ 7219 w 21312"/>
                <a:gd name="T9" fmla="*/ 7625 h 15656"/>
                <a:gd name="T10" fmla="*/ 6562 w 21312"/>
                <a:gd name="T11" fmla="*/ 8155 h 15656"/>
                <a:gd name="T12" fmla="*/ 6437 w 21312"/>
                <a:gd name="T13" fmla="*/ 8124 h 15656"/>
                <a:gd name="T14" fmla="*/ 5906 w 21312"/>
                <a:gd name="T15" fmla="*/ 7343 h 15656"/>
                <a:gd name="T16" fmla="*/ 7219 w 21312"/>
                <a:gd name="T17" fmla="*/ 4969 h 15656"/>
                <a:gd name="T18" fmla="*/ 13936 w 21312"/>
                <a:gd name="T19" fmla="*/ 4937 h 15656"/>
                <a:gd name="T20" fmla="*/ 14936 w 21312"/>
                <a:gd name="T21" fmla="*/ 3937 h 15656"/>
                <a:gd name="T22" fmla="*/ 15999 w 21312"/>
                <a:gd name="T23" fmla="*/ 7905 h 15656"/>
                <a:gd name="T24" fmla="*/ 11999 w 21312"/>
                <a:gd name="T25" fmla="*/ 6844 h 15656"/>
                <a:gd name="T26" fmla="*/ 15405 w 21312"/>
                <a:gd name="T27" fmla="*/ 9874 h 15656"/>
                <a:gd name="T28" fmla="*/ 15405 w 21312"/>
                <a:gd name="T29" fmla="*/ 9874 h 15656"/>
                <a:gd name="T30" fmla="*/ 14093 w 21312"/>
                <a:gd name="T31" fmla="*/ 12249 h 15656"/>
                <a:gd name="T32" fmla="*/ 10718 w 21312"/>
                <a:gd name="T33" fmla="*/ 13655 h 15656"/>
                <a:gd name="T34" fmla="*/ 7375 w 21312"/>
                <a:gd name="T35" fmla="*/ 12280 h 15656"/>
                <a:gd name="T36" fmla="*/ 6375 w 21312"/>
                <a:gd name="T37" fmla="*/ 13280 h 15656"/>
                <a:gd name="T38" fmla="*/ 5312 w 21312"/>
                <a:gd name="T39" fmla="*/ 9311 h 15656"/>
                <a:gd name="T40" fmla="*/ 9312 w 21312"/>
                <a:gd name="T41" fmla="*/ 10374 h 15656"/>
                <a:gd name="T42" fmla="*/ 8312 w 21312"/>
                <a:gd name="T43" fmla="*/ 11343 h 15656"/>
                <a:gd name="T44" fmla="*/ 10718 w 21312"/>
                <a:gd name="T45" fmla="*/ 12311 h 15656"/>
                <a:gd name="T46" fmla="*/ 13155 w 21312"/>
                <a:gd name="T47" fmla="*/ 11311 h 15656"/>
                <a:gd name="T48" fmla="*/ 14093 w 21312"/>
                <a:gd name="T49" fmla="*/ 9593 h 15656"/>
                <a:gd name="T50" fmla="*/ 14874 w 21312"/>
                <a:gd name="T51" fmla="*/ 9093 h 15656"/>
                <a:gd name="T52" fmla="*/ 15405 w 21312"/>
                <a:gd name="T53" fmla="*/ 9874 h 15656"/>
                <a:gd name="T54" fmla="*/ 19311 w 21312"/>
                <a:gd name="T55" fmla="*/ 1656 h 15656"/>
                <a:gd name="T56" fmla="*/ 19311 w 21312"/>
                <a:gd name="T57" fmla="*/ 1656 h 15656"/>
                <a:gd name="T58" fmla="*/ 15155 w 21312"/>
                <a:gd name="T59" fmla="*/ 1656 h 15656"/>
                <a:gd name="T60" fmla="*/ 14436 w 21312"/>
                <a:gd name="T61" fmla="*/ 656 h 15656"/>
                <a:gd name="T62" fmla="*/ 13124 w 21312"/>
                <a:gd name="T63" fmla="*/ 0 h 15656"/>
                <a:gd name="T64" fmla="*/ 8187 w 21312"/>
                <a:gd name="T65" fmla="*/ 0 h 15656"/>
                <a:gd name="T66" fmla="*/ 6875 w 21312"/>
                <a:gd name="T67" fmla="*/ 656 h 15656"/>
                <a:gd name="T68" fmla="*/ 6156 w 21312"/>
                <a:gd name="T69" fmla="*/ 1656 h 15656"/>
                <a:gd name="T70" fmla="*/ 2000 w 21312"/>
                <a:gd name="T71" fmla="*/ 1656 h 15656"/>
                <a:gd name="T72" fmla="*/ 0 w 21312"/>
                <a:gd name="T73" fmla="*/ 3656 h 15656"/>
                <a:gd name="T74" fmla="*/ 0 w 21312"/>
                <a:gd name="T75" fmla="*/ 13655 h 15656"/>
                <a:gd name="T76" fmla="*/ 2000 w 21312"/>
                <a:gd name="T77" fmla="*/ 15655 h 15656"/>
                <a:gd name="T78" fmla="*/ 19311 w 21312"/>
                <a:gd name="T79" fmla="*/ 15655 h 15656"/>
                <a:gd name="T80" fmla="*/ 21311 w 21312"/>
                <a:gd name="T81" fmla="*/ 13655 h 15656"/>
                <a:gd name="T82" fmla="*/ 21311 w 21312"/>
                <a:gd name="T83" fmla="*/ 3656 h 15656"/>
                <a:gd name="T84" fmla="*/ 19311 w 21312"/>
                <a:gd name="T85" fmla="*/ 1656 h 15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1312" h="15656">
                  <a:moveTo>
                    <a:pt x="11999" y="6844"/>
                  </a:moveTo>
                  <a:lnTo>
                    <a:pt x="11999" y="6844"/>
                  </a:lnTo>
                  <a:cubicBezTo>
                    <a:pt x="12999" y="5875"/>
                    <a:pt x="12999" y="5875"/>
                    <a:pt x="12999" y="5875"/>
                  </a:cubicBezTo>
                  <a:cubicBezTo>
                    <a:pt x="11655" y="4562"/>
                    <a:pt x="9500" y="4562"/>
                    <a:pt x="8156" y="5906"/>
                  </a:cubicBezTo>
                  <a:cubicBezTo>
                    <a:pt x="7687" y="6375"/>
                    <a:pt x="7343" y="6969"/>
                    <a:pt x="7219" y="7625"/>
                  </a:cubicBezTo>
                  <a:cubicBezTo>
                    <a:pt x="7156" y="7936"/>
                    <a:pt x="6875" y="8155"/>
                    <a:pt x="6562" y="8155"/>
                  </a:cubicBezTo>
                  <a:cubicBezTo>
                    <a:pt x="6531" y="8155"/>
                    <a:pt x="6469" y="8155"/>
                    <a:pt x="6437" y="8124"/>
                  </a:cubicBezTo>
                  <a:cubicBezTo>
                    <a:pt x="6062" y="8061"/>
                    <a:pt x="5844" y="7719"/>
                    <a:pt x="5906" y="7343"/>
                  </a:cubicBezTo>
                  <a:cubicBezTo>
                    <a:pt x="6094" y="6437"/>
                    <a:pt x="6562" y="5625"/>
                    <a:pt x="7219" y="4969"/>
                  </a:cubicBezTo>
                  <a:cubicBezTo>
                    <a:pt x="9062" y="3125"/>
                    <a:pt x="12061" y="3094"/>
                    <a:pt x="13936" y="4937"/>
                  </a:cubicBezTo>
                  <a:cubicBezTo>
                    <a:pt x="14936" y="3937"/>
                    <a:pt x="14936" y="3937"/>
                    <a:pt x="14936" y="3937"/>
                  </a:cubicBezTo>
                  <a:cubicBezTo>
                    <a:pt x="15999" y="7905"/>
                    <a:pt x="15999" y="7905"/>
                    <a:pt x="15999" y="7905"/>
                  </a:cubicBezTo>
                  <a:lnTo>
                    <a:pt x="11999" y="6844"/>
                  </a:lnTo>
                  <a:close/>
                  <a:moveTo>
                    <a:pt x="15405" y="9874"/>
                  </a:moveTo>
                  <a:lnTo>
                    <a:pt x="15405" y="9874"/>
                  </a:lnTo>
                  <a:cubicBezTo>
                    <a:pt x="15218" y="10780"/>
                    <a:pt x="14749" y="11593"/>
                    <a:pt x="14093" y="12249"/>
                  </a:cubicBezTo>
                  <a:cubicBezTo>
                    <a:pt x="13186" y="13155"/>
                    <a:pt x="11999" y="13655"/>
                    <a:pt x="10718" y="13655"/>
                  </a:cubicBezTo>
                  <a:cubicBezTo>
                    <a:pt x="9469" y="13655"/>
                    <a:pt x="8281" y="13155"/>
                    <a:pt x="7375" y="12280"/>
                  </a:cubicBezTo>
                  <a:cubicBezTo>
                    <a:pt x="6375" y="13280"/>
                    <a:pt x="6375" y="13280"/>
                    <a:pt x="6375" y="13280"/>
                  </a:cubicBezTo>
                  <a:cubicBezTo>
                    <a:pt x="5312" y="9311"/>
                    <a:pt x="5312" y="9311"/>
                    <a:pt x="5312" y="9311"/>
                  </a:cubicBezTo>
                  <a:cubicBezTo>
                    <a:pt x="9312" y="10374"/>
                    <a:pt x="9312" y="10374"/>
                    <a:pt x="9312" y="10374"/>
                  </a:cubicBezTo>
                  <a:cubicBezTo>
                    <a:pt x="8312" y="11343"/>
                    <a:pt x="8312" y="11343"/>
                    <a:pt x="8312" y="11343"/>
                  </a:cubicBezTo>
                  <a:cubicBezTo>
                    <a:pt x="8969" y="11968"/>
                    <a:pt x="9812" y="12311"/>
                    <a:pt x="10718" y="12311"/>
                  </a:cubicBezTo>
                  <a:cubicBezTo>
                    <a:pt x="11655" y="12311"/>
                    <a:pt x="12499" y="11968"/>
                    <a:pt x="13155" y="11311"/>
                  </a:cubicBezTo>
                  <a:cubicBezTo>
                    <a:pt x="13624" y="10843"/>
                    <a:pt x="13968" y="10249"/>
                    <a:pt x="14093" y="9593"/>
                  </a:cubicBezTo>
                  <a:cubicBezTo>
                    <a:pt x="14186" y="9218"/>
                    <a:pt x="14530" y="8999"/>
                    <a:pt x="14874" y="9093"/>
                  </a:cubicBezTo>
                  <a:cubicBezTo>
                    <a:pt x="15249" y="9155"/>
                    <a:pt x="15468" y="9499"/>
                    <a:pt x="15405" y="9874"/>
                  </a:cubicBezTo>
                  <a:close/>
                  <a:moveTo>
                    <a:pt x="19311" y="1656"/>
                  </a:moveTo>
                  <a:lnTo>
                    <a:pt x="19311" y="1656"/>
                  </a:lnTo>
                  <a:cubicBezTo>
                    <a:pt x="15155" y="1656"/>
                    <a:pt x="15155" y="1656"/>
                    <a:pt x="15155" y="1656"/>
                  </a:cubicBezTo>
                  <a:cubicBezTo>
                    <a:pt x="14436" y="656"/>
                    <a:pt x="14436" y="656"/>
                    <a:pt x="14436" y="656"/>
                  </a:cubicBezTo>
                  <a:cubicBezTo>
                    <a:pt x="14155" y="281"/>
                    <a:pt x="13593" y="0"/>
                    <a:pt x="13124" y="0"/>
                  </a:cubicBezTo>
                  <a:cubicBezTo>
                    <a:pt x="8187" y="0"/>
                    <a:pt x="8187" y="0"/>
                    <a:pt x="8187" y="0"/>
                  </a:cubicBezTo>
                  <a:cubicBezTo>
                    <a:pt x="7719" y="0"/>
                    <a:pt x="7156" y="281"/>
                    <a:pt x="6875" y="656"/>
                  </a:cubicBezTo>
                  <a:cubicBezTo>
                    <a:pt x="6156" y="1656"/>
                    <a:pt x="6156" y="1656"/>
                    <a:pt x="6156" y="1656"/>
                  </a:cubicBezTo>
                  <a:cubicBezTo>
                    <a:pt x="2000" y="1656"/>
                    <a:pt x="2000" y="1656"/>
                    <a:pt x="2000" y="1656"/>
                  </a:cubicBezTo>
                  <a:cubicBezTo>
                    <a:pt x="875" y="1656"/>
                    <a:pt x="0" y="2562"/>
                    <a:pt x="0" y="3656"/>
                  </a:cubicBezTo>
                  <a:cubicBezTo>
                    <a:pt x="0" y="13655"/>
                    <a:pt x="0" y="13655"/>
                    <a:pt x="0" y="13655"/>
                  </a:cubicBezTo>
                  <a:cubicBezTo>
                    <a:pt x="0" y="14749"/>
                    <a:pt x="875" y="15655"/>
                    <a:pt x="2000" y="15655"/>
                  </a:cubicBezTo>
                  <a:cubicBezTo>
                    <a:pt x="19311" y="15655"/>
                    <a:pt x="19311" y="15655"/>
                    <a:pt x="19311" y="15655"/>
                  </a:cubicBezTo>
                  <a:cubicBezTo>
                    <a:pt x="20436" y="15655"/>
                    <a:pt x="21311" y="14749"/>
                    <a:pt x="21311" y="13655"/>
                  </a:cubicBezTo>
                  <a:cubicBezTo>
                    <a:pt x="21311" y="3656"/>
                    <a:pt x="21311" y="3656"/>
                    <a:pt x="21311" y="3656"/>
                  </a:cubicBezTo>
                  <a:cubicBezTo>
                    <a:pt x="21311" y="2562"/>
                    <a:pt x="20436" y="1656"/>
                    <a:pt x="19311" y="1656"/>
                  </a:cubicBezTo>
                  <a:close/>
                </a:path>
              </a:pathLst>
            </a:custGeom>
            <a:solidFill>
              <a:schemeClr val="bg1"/>
            </a:solidFill>
            <a:ln>
              <a:noFill/>
            </a:ln>
            <a:effectLst/>
          </p:spPr>
          <p:txBody>
            <a:bodyPr wrap="none" anchor="ctr"/>
            <a:lstStyle/>
            <a:p>
              <a:endParaRPr lang="en-US" sz="1800"/>
            </a:p>
          </p:txBody>
        </p:sp>
      </p:grpSp>
      <p:sp>
        <p:nvSpPr>
          <p:cNvPr id="18" name="Subtitle 2"/>
          <p:cNvSpPr>
            <a:spLocks noGrp="1"/>
          </p:cNvSpPr>
          <p:nvPr>
            <p:ph type="subTitle" idx="1" hasCustomPrompt="1"/>
          </p:nvPr>
        </p:nvSpPr>
        <p:spPr>
          <a:xfrm>
            <a:off x="627530" y="5657996"/>
            <a:ext cx="10954871" cy="926430"/>
          </a:xfrm>
        </p:spPr>
        <p:txBody>
          <a:bodyPr/>
          <a:lstStyle>
            <a:lvl1pPr marL="0" indent="0" algn="l">
              <a:lnSpc>
                <a:spcPct val="90000"/>
              </a:lnSpc>
              <a:spcAft>
                <a:spcPts val="0"/>
              </a:spcAft>
              <a:buNone/>
              <a:defRPr sz="2000" kern="0" cap="none" spc="0" baseline="0">
                <a:solidFill>
                  <a:schemeClr val="bg1"/>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text styles</a:t>
            </a:r>
          </a:p>
          <a:p>
            <a:r>
              <a:rPr lang="en-US"/>
              <a:t>Audience/Conference</a:t>
            </a:r>
          </a:p>
          <a:p>
            <a:r>
              <a:rPr lang="en-US"/>
              <a:t>MM, DD YYYY</a:t>
            </a:r>
          </a:p>
        </p:txBody>
      </p:sp>
    </p:spTree>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Slide (LTSS)">
    <p:spTree>
      <p:nvGrpSpPr>
        <p:cNvPr id="1" name=""/>
        <p:cNvGrpSpPr/>
        <p:nvPr/>
      </p:nvGrpSpPr>
      <p:grpSpPr>
        <a:xfrm>
          <a:off x="0" y="0"/>
          <a:ext cx="0" cy="0"/>
          <a:chOff x="0" y="0"/>
          <a:chExt cx="0" cy="0"/>
        </a:xfrm>
      </p:grpSpPr>
      <p:pic>
        <p:nvPicPr>
          <p:cNvPr id="19" name="Picture 18" descr="iStock_83157857_LARGE.jpg"/>
          <p:cNvPicPr>
            <a:picLocks noChangeAspect="1"/>
          </p:cNvPicPr>
          <p:nvPr userDrawn="1"/>
        </p:nvPicPr>
        <p:blipFill rotWithShape="1">
          <a:blip r:embed="rId2">
            <a:extLst>
              <a:ext uri="{28A0092B-C50C-407E-A947-70E740481C1C}">
                <a14:useLocalDpi xmlns:a14="http://schemas.microsoft.com/office/drawing/2010/main" val="0"/>
              </a:ext>
            </a:extLst>
          </a:blip>
          <a:srcRect l="35682" t="24794" r="12461" b="16863"/>
          <a:stretch/>
        </p:blipFill>
        <p:spPr>
          <a:xfrm flipH="1">
            <a:off x="0" y="0"/>
            <a:ext cx="12192000" cy="6858000"/>
          </a:xfrm>
          <a:prstGeom prst="rect">
            <a:avLst/>
          </a:prstGeom>
        </p:spPr>
      </p:pic>
      <p:sp>
        <p:nvSpPr>
          <p:cNvPr id="18" name="Rectangle 17"/>
          <p:cNvSpPr/>
          <p:nvPr userDrawn="1"/>
        </p:nvSpPr>
        <p:spPr>
          <a:xfrm>
            <a:off x="0" y="0"/>
            <a:ext cx="11108267" cy="6858000"/>
          </a:xfrm>
          <a:prstGeom prst="rect">
            <a:avLst/>
          </a:prstGeom>
          <a:gradFill>
            <a:gsLst>
              <a:gs pos="23000">
                <a:schemeClr val="bg1">
                  <a:alpha val="91000"/>
                </a:schemeClr>
              </a:gs>
              <a:gs pos="49000">
                <a:schemeClr val="bg1">
                  <a:alpha val="0"/>
                </a:schemeClr>
              </a:gs>
            </a:gsLst>
            <a:lin ang="21594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0" name="Rectangle 9"/>
          <p:cNvSpPr>
            <a:spLocks noChangeAspect="1"/>
          </p:cNvSpPr>
          <p:nvPr userDrawn="1"/>
        </p:nvSpPr>
        <p:spPr>
          <a:xfrm>
            <a:off x="0" y="3429000"/>
            <a:ext cx="12192000" cy="3429001"/>
          </a:xfrm>
          <a:prstGeom prst="rect">
            <a:avLst/>
          </a:prstGeom>
          <a:solidFill>
            <a:schemeClr val="accent4">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1" name="Rectangle 10"/>
          <p:cNvSpPr/>
          <p:nvPr userDrawn="1"/>
        </p:nvSpPr>
        <p:spPr>
          <a:xfrm>
            <a:off x="0" y="5335270"/>
            <a:ext cx="12192000" cy="1522731"/>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2" name="Rectangle 11"/>
          <p:cNvSpPr/>
          <p:nvPr userDrawn="1"/>
        </p:nvSpPr>
        <p:spPr>
          <a:xfrm>
            <a:off x="0" y="5335270"/>
            <a:ext cx="12192000" cy="9412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3" name="Rectangle 12"/>
          <p:cNvSpPr/>
          <p:nvPr userDrawn="1"/>
        </p:nvSpPr>
        <p:spPr>
          <a:xfrm>
            <a:off x="0" y="3155053"/>
            <a:ext cx="12192000" cy="274320"/>
          </a:xfrm>
          <a:prstGeom prst="rect">
            <a:avLst/>
          </a:prstGeom>
          <a:solidFill>
            <a:schemeClr val="bg1">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14" name="Picture 1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9293" y="80682"/>
            <a:ext cx="2602544" cy="1098924"/>
          </a:xfrm>
          <a:prstGeom prst="rect">
            <a:avLst/>
          </a:prstGeom>
        </p:spPr>
      </p:pic>
      <p:sp>
        <p:nvSpPr>
          <p:cNvPr id="2" name="Title 1"/>
          <p:cNvSpPr>
            <a:spLocks noGrp="1"/>
          </p:cNvSpPr>
          <p:nvPr userDrawn="1">
            <p:ph type="ctrTitle" hasCustomPrompt="1"/>
          </p:nvPr>
        </p:nvSpPr>
        <p:spPr>
          <a:xfrm>
            <a:off x="627530" y="3818964"/>
            <a:ext cx="10954871" cy="1196789"/>
          </a:xfrm>
        </p:spPr>
        <p:txBody>
          <a:bodyPr anchor="b"/>
          <a:lstStyle>
            <a:lvl1pPr algn="l">
              <a:lnSpc>
                <a:spcPts val="4580"/>
              </a:lnSpc>
              <a:defRPr sz="4000" b="0" i="0" cap="none" spc="-100" baseline="0">
                <a:solidFill>
                  <a:schemeClr val="bg1"/>
                </a:solidFill>
                <a:latin typeface="+mn-lt"/>
                <a:ea typeface="Times New Roman" charset="0"/>
                <a:cs typeface="Times New Roman" charset="0"/>
              </a:defRPr>
            </a:lvl1pPr>
          </a:lstStyle>
          <a:p>
            <a:r>
              <a:rPr lang="en-US"/>
              <a:t>Click to edit LTSS title</a:t>
            </a:r>
          </a:p>
        </p:txBody>
      </p:sp>
      <p:sp>
        <p:nvSpPr>
          <p:cNvPr id="17" name="Title 1"/>
          <p:cNvSpPr txBox="1">
            <a:spLocks/>
          </p:cNvSpPr>
          <p:nvPr userDrawn="1"/>
        </p:nvSpPr>
        <p:spPr>
          <a:xfrm>
            <a:off x="627530" y="1881354"/>
            <a:ext cx="10936941" cy="742803"/>
          </a:xfrm>
          <a:prstGeom prst="rect">
            <a:avLst/>
          </a:prstGeom>
        </p:spPr>
        <p:txBody>
          <a:bodyPr lIns="0" tIns="0" rIns="0" bIns="0" anchor="t"/>
          <a:lstStyle>
            <a:lvl1pPr algn="l" defTabSz="457200" rtl="0" eaLnBrk="1" latinLnBrk="0" hangingPunct="1">
              <a:lnSpc>
                <a:spcPts val="3160"/>
              </a:lnSpc>
              <a:spcBef>
                <a:spcPct val="0"/>
              </a:spcBef>
              <a:buNone/>
              <a:defRPr sz="2800" b="1" kern="1200" cap="all" normalizeH="0" baseline="0">
                <a:solidFill>
                  <a:schemeClr val="tx2"/>
                </a:solidFill>
                <a:latin typeface="+mj-lt"/>
                <a:ea typeface="+mj-ea"/>
                <a:cs typeface="+mj-cs"/>
              </a:defRPr>
            </a:lvl1pPr>
          </a:lstStyle>
          <a:p>
            <a:pPr>
              <a:lnSpc>
                <a:spcPct val="100000"/>
              </a:lnSpc>
            </a:pPr>
            <a:endParaRPr lang="en-US" sz="1600" b="0" cap="none">
              <a:solidFill>
                <a:schemeClr val="bg1"/>
              </a:solidFill>
            </a:endParaRPr>
          </a:p>
        </p:txBody>
      </p:sp>
      <p:grpSp>
        <p:nvGrpSpPr>
          <p:cNvPr id="24" name="Group 23"/>
          <p:cNvGrpSpPr/>
          <p:nvPr userDrawn="1"/>
        </p:nvGrpSpPr>
        <p:grpSpPr>
          <a:xfrm>
            <a:off x="12801600" y="0"/>
            <a:ext cx="3048000" cy="1335024"/>
            <a:chOff x="9262533" y="0"/>
            <a:chExt cx="2286000" cy="1335024"/>
          </a:xfrm>
        </p:grpSpPr>
        <p:sp>
          <p:nvSpPr>
            <p:cNvPr id="25" name="Rectangle 24"/>
            <p:cNvSpPr/>
            <p:nvPr userDrawn="1"/>
          </p:nvSpPr>
          <p:spPr>
            <a:xfrm>
              <a:off x="9262533" y="0"/>
              <a:ext cx="2286000" cy="1335024"/>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Title Slide (LTSS)</a:t>
              </a:r>
            </a:p>
            <a:p>
              <a:pPr marL="0" marR="0" indent="0" algn="ctr" defTabSz="457200" rtl="0" eaLnBrk="1" fontAlgn="auto" latinLnBrk="0" hangingPunct="1">
                <a:lnSpc>
                  <a:spcPct val="100000"/>
                </a:lnSpc>
                <a:spcBef>
                  <a:spcPts val="0"/>
                </a:spcBef>
                <a:spcAft>
                  <a:spcPts val="600"/>
                </a:spcAft>
                <a:buClrTx/>
                <a:buSzTx/>
                <a:buFontTx/>
                <a:buNone/>
                <a:tabLst/>
                <a:defRPr/>
              </a:pPr>
              <a:endParaRPr lang="en-US" sz="900" i="1"/>
            </a:p>
            <a:p>
              <a:pPr marL="0" marR="0" indent="0" algn="ctr" defTabSz="457200" rtl="0" eaLnBrk="1" fontAlgn="auto" latinLnBrk="0" hangingPunct="1">
                <a:lnSpc>
                  <a:spcPct val="100000"/>
                </a:lnSpc>
                <a:spcBef>
                  <a:spcPts val="0"/>
                </a:spcBef>
                <a:spcAft>
                  <a:spcPts val="600"/>
                </a:spcAft>
                <a:buClrTx/>
                <a:buSzTx/>
                <a:buFontTx/>
                <a:buNone/>
                <a:tabLst/>
                <a:defRPr/>
              </a:pPr>
              <a:br>
                <a:rPr lang="en-US" sz="900" i="1"/>
              </a:br>
              <a:r>
                <a:rPr lang="en-US" sz="900" i="1"/>
                <a:t>change background</a:t>
              </a:r>
              <a:r>
                <a:rPr lang="en-US" sz="900" i="1" baseline="0"/>
                <a:t> image </a:t>
              </a:r>
              <a:br>
                <a:rPr lang="en-US" sz="900" i="1" baseline="0"/>
              </a:br>
              <a:r>
                <a:rPr lang="en-US" sz="900" i="1"/>
                <a:t>in Slide Master</a:t>
              </a:r>
            </a:p>
          </p:txBody>
        </p:sp>
        <p:sp>
          <p:nvSpPr>
            <p:cNvPr id="26" name="Freeform 25"/>
            <p:cNvSpPr>
              <a:spLocks noChangeArrowheads="1"/>
            </p:cNvSpPr>
            <p:nvPr userDrawn="1"/>
          </p:nvSpPr>
          <p:spPr bwMode="auto">
            <a:xfrm flipH="1">
              <a:off x="10231805" y="692141"/>
              <a:ext cx="289582" cy="212708"/>
            </a:xfrm>
            <a:custGeom>
              <a:avLst/>
              <a:gdLst>
                <a:gd name="T0" fmla="*/ 11999 w 21312"/>
                <a:gd name="T1" fmla="*/ 6844 h 15656"/>
                <a:gd name="T2" fmla="*/ 11999 w 21312"/>
                <a:gd name="T3" fmla="*/ 6844 h 15656"/>
                <a:gd name="T4" fmla="*/ 12999 w 21312"/>
                <a:gd name="T5" fmla="*/ 5875 h 15656"/>
                <a:gd name="T6" fmla="*/ 8156 w 21312"/>
                <a:gd name="T7" fmla="*/ 5906 h 15656"/>
                <a:gd name="T8" fmla="*/ 7219 w 21312"/>
                <a:gd name="T9" fmla="*/ 7625 h 15656"/>
                <a:gd name="T10" fmla="*/ 6562 w 21312"/>
                <a:gd name="T11" fmla="*/ 8155 h 15656"/>
                <a:gd name="T12" fmla="*/ 6437 w 21312"/>
                <a:gd name="T13" fmla="*/ 8124 h 15656"/>
                <a:gd name="T14" fmla="*/ 5906 w 21312"/>
                <a:gd name="T15" fmla="*/ 7343 h 15656"/>
                <a:gd name="T16" fmla="*/ 7219 w 21312"/>
                <a:gd name="T17" fmla="*/ 4969 h 15656"/>
                <a:gd name="T18" fmla="*/ 13936 w 21312"/>
                <a:gd name="T19" fmla="*/ 4937 h 15656"/>
                <a:gd name="T20" fmla="*/ 14936 w 21312"/>
                <a:gd name="T21" fmla="*/ 3937 h 15656"/>
                <a:gd name="T22" fmla="*/ 15999 w 21312"/>
                <a:gd name="T23" fmla="*/ 7905 h 15656"/>
                <a:gd name="T24" fmla="*/ 11999 w 21312"/>
                <a:gd name="T25" fmla="*/ 6844 h 15656"/>
                <a:gd name="T26" fmla="*/ 15405 w 21312"/>
                <a:gd name="T27" fmla="*/ 9874 h 15656"/>
                <a:gd name="T28" fmla="*/ 15405 w 21312"/>
                <a:gd name="T29" fmla="*/ 9874 h 15656"/>
                <a:gd name="T30" fmla="*/ 14093 w 21312"/>
                <a:gd name="T31" fmla="*/ 12249 h 15656"/>
                <a:gd name="T32" fmla="*/ 10718 w 21312"/>
                <a:gd name="T33" fmla="*/ 13655 h 15656"/>
                <a:gd name="T34" fmla="*/ 7375 w 21312"/>
                <a:gd name="T35" fmla="*/ 12280 h 15656"/>
                <a:gd name="T36" fmla="*/ 6375 w 21312"/>
                <a:gd name="T37" fmla="*/ 13280 h 15656"/>
                <a:gd name="T38" fmla="*/ 5312 w 21312"/>
                <a:gd name="T39" fmla="*/ 9311 h 15656"/>
                <a:gd name="T40" fmla="*/ 9312 w 21312"/>
                <a:gd name="T41" fmla="*/ 10374 h 15656"/>
                <a:gd name="T42" fmla="*/ 8312 w 21312"/>
                <a:gd name="T43" fmla="*/ 11343 h 15656"/>
                <a:gd name="T44" fmla="*/ 10718 w 21312"/>
                <a:gd name="T45" fmla="*/ 12311 h 15656"/>
                <a:gd name="T46" fmla="*/ 13155 w 21312"/>
                <a:gd name="T47" fmla="*/ 11311 h 15656"/>
                <a:gd name="T48" fmla="*/ 14093 w 21312"/>
                <a:gd name="T49" fmla="*/ 9593 h 15656"/>
                <a:gd name="T50" fmla="*/ 14874 w 21312"/>
                <a:gd name="T51" fmla="*/ 9093 h 15656"/>
                <a:gd name="T52" fmla="*/ 15405 w 21312"/>
                <a:gd name="T53" fmla="*/ 9874 h 15656"/>
                <a:gd name="T54" fmla="*/ 19311 w 21312"/>
                <a:gd name="T55" fmla="*/ 1656 h 15656"/>
                <a:gd name="T56" fmla="*/ 19311 w 21312"/>
                <a:gd name="T57" fmla="*/ 1656 h 15656"/>
                <a:gd name="T58" fmla="*/ 15155 w 21312"/>
                <a:gd name="T59" fmla="*/ 1656 h 15656"/>
                <a:gd name="T60" fmla="*/ 14436 w 21312"/>
                <a:gd name="T61" fmla="*/ 656 h 15656"/>
                <a:gd name="T62" fmla="*/ 13124 w 21312"/>
                <a:gd name="T63" fmla="*/ 0 h 15656"/>
                <a:gd name="T64" fmla="*/ 8187 w 21312"/>
                <a:gd name="T65" fmla="*/ 0 h 15656"/>
                <a:gd name="T66" fmla="*/ 6875 w 21312"/>
                <a:gd name="T67" fmla="*/ 656 h 15656"/>
                <a:gd name="T68" fmla="*/ 6156 w 21312"/>
                <a:gd name="T69" fmla="*/ 1656 h 15656"/>
                <a:gd name="T70" fmla="*/ 2000 w 21312"/>
                <a:gd name="T71" fmla="*/ 1656 h 15656"/>
                <a:gd name="T72" fmla="*/ 0 w 21312"/>
                <a:gd name="T73" fmla="*/ 3656 h 15656"/>
                <a:gd name="T74" fmla="*/ 0 w 21312"/>
                <a:gd name="T75" fmla="*/ 13655 h 15656"/>
                <a:gd name="T76" fmla="*/ 2000 w 21312"/>
                <a:gd name="T77" fmla="*/ 15655 h 15656"/>
                <a:gd name="T78" fmla="*/ 19311 w 21312"/>
                <a:gd name="T79" fmla="*/ 15655 h 15656"/>
                <a:gd name="T80" fmla="*/ 21311 w 21312"/>
                <a:gd name="T81" fmla="*/ 13655 h 15656"/>
                <a:gd name="T82" fmla="*/ 21311 w 21312"/>
                <a:gd name="T83" fmla="*/ 3656 h 15656"/>
                <a:gd name="T84" fmla="*/ 19311 w 21312"/>
                <a:gd name="T85" fmla="*/ 1656 h 15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1312" h="15656">
                  <a:moveTo>
                    <a:pt x="11999" y="6844"/>
                  </a:moveTo>
                  <a:lnTo>
                    <a:pt x="11999" y="6844"/>
                  </a:lnTo>
                  <a:cubicBezTo>
                    <a:pt x="12999" y="5875"/>
                    <a:pt x="12999" y="5875"/>
                    <a:pt x="12999" y="5875"/>
                  </a:cubicBezTo>
                  <a:cubicBezTo>
                    <a:pt x="11655" y="4562"/>
                    <a:pt x="9500" y="4562"/>
                    <a:pt x="8156" y="5906"/>
                  </a:cubicBezTo>
                  <a:cubicBezTo>
                    <a:pt x="7687" y="6375"/>
                    <a:pt x="7343" y="6969"/>
                    <a:pt x="7219" y="7625"/>
                  </a:cubicBezTo>
                  <a:cubicBezTo>
                    <a:pt x="7156" y="7936"/>
                    <a:pt x="6875" y="8155"/>
                    <a:pt x="6562" y="8155"/>
                  </a:cubicBezTo>
                  <a:cubicBezTo>
                    <a:pt x="6531" y="8155"/>
                    <a:pt x="6469" y="8155"/>
                    <a:pt x="6437" y="8124"/>
                  </a:cubicBezTo>
                  <a:cubicBezTo>
                    <a:pt x="6062" y="8061"/>
                    <a:pt x="5844" y="7719"/>
                    <a:pt x="5906" y="7343"/>
                  </a:cubicBezTo>
                  <a:cubicBezTo>
                    <a:pt x="6094" y="6437"/>
                    <a:pt x="6562" y="5625"/>
                    <a:pt x="7219" y="4969"/>
                  </a:cubicBezTo>
                  <a:cubicBezTo>
                    <a:pt x="9062" y="3125"/>
                    <a:pt x="12061" y="3094"/>
                    <a:pt x="13936" y="4937"/>
                  </a:cubicBezTo>
                  <a:cubicBezTo>
                    <a:pt x="14936" y="3937"/>
                    <a:pt x="14936" y="3937"/>
                    <a:pt x="14936" y="3937"/>
                  </a:cubicBezTo>
                  <a:cubicBezTo>
                    <a:pt x="15999" y="7905"/>
                    <a:pt x="15999" y="7905"/>
                    <a:pt x="15999" y="7905"/>
                  </a:cubicBezTo>
                  <a:lnTo>
                    <a:pt x="11999" y="6844"/>
                  </a:lnTo>
                  <a:close/>
                  <a:moveTo>
                    <a:pt x="15405" y="9874"/>
                  </a:moveTo>
                  <a:lnTo>
                    <a:pt x="15405" y="9874"/>
                  </a:lnTo>
                  <a:cubicBezTo>
                    <a:pt x="15218" y="10780"/>
                    <a:pt x="14749" y="11593"/>
                    <a:pt x="14093" y="12249"/>
                  </a:cubicBezTo>
                  <a:cubicBezTo>
                    <a:pt x="13186" y="13155"/>
                    <a:pt x="11999" y="13655"/>
                    <a:pt x="10718" y="13655"/>
                  </a:cubicBezTo>
                  <a:cubicBezTo>
                    <a:pt x="9469" y="13655"/>
                    <a:pt x="8281" y="13155"/>
                    <a:pt x="7375" y="12280"/>
                  </a:cubicBezTo>
                  <a:cubicBezTo>
                    <a:pt x="6375" y="13280"/>
                    <a:pt x="6375" y="13280"/>
                    <a:pt x="6375" y="13280"/>
                  </a:cubicBezTo>
                  <a:cubicBezTo>
                    <a:pt x="5312" y="9311"/>
                    <a:pt x="5312" y="9311"/>
                    <a:pt x="5312" y="9311"/>
                  </a:cubicBezTo>
                  <a:cubicBezTo>
                    <a:pt x="9312" y="10374"/>
                    <a:pt x="9312" y="10374"/>
                    <a:pt x="9312" y="10374"/>
                  </a:cubicBezTo>
                  <a:cubicBezTo>
                    <a:pt x="8312" y="11343"/>
                    <a:pt x="8312" y="11343"/>
                    <a:pt x="8312" y="11343"/>
                  </a:cubicBezTo>
                  <a:cubicBezTo>
                    <a:pt x="8969" y="11968"/>
                    <a:pt x="9812" y="12311"/>
                    <a:pt x="10718" y="12311"/>
                  </a:cubicBezTo>
                  <a:cubicBezTo>
                    <a:pt x="11655" y="12311"/>
                    <a:pt x="12499" y="11968"/>
                    <a:pt x="13155" y="11311"/>
                  </a:cubicBezTo>
                  <a:cubicBezTo>
                    <a:pt x="13624" y="10843"/>
                    <a:pt x="13968" y="10249"/>
                    <a:pt x="14093" y="9593"/>
                  </a:cubicBezTo>
                  <a:cubicBezTo>
                    <a:pt x="14186" y="9218"/>
                    <a:pt x="14530" y="8999"/>
                    <a:pt x="14874" y="9093"/>
                  </a:cubicBezTo>
                  <a:cubicBezTo>
                    <a:pt x="15249" y="9155"/>
                    <a:pt x="15468" y="9499"/>
                    <a:pt x="15405" y="9874"/>
                  </a:cubicBezTo>
                  <a:close/>
                  <a:moveTo>
                    <a:pt x="19311" y="1656"/>
                  </a:moveTo>
                  <a:lnTo>
                    <a:pt x="19311" y="1656"/>
                  </a:lnTo>
                  <a:cubicBezTo>
                    <a:pt x="15155" y="1656"/>
                    <a:pt x="15155" y="1656"/>
                    <a:pt x="15155" y="1656"/>
                  </a:cubicBezTo>
                  <a:cubicBezTo>
                    <a:pt x="14436" y="656"/>
                    <a:pt x="14436" y="656"/>
                    <a:pt x="14436" y="656"/>
                  </a:cubicBezTo>
                  <a:cubicBezTo>
                    <a:pt x="14155" y="281"/>
                    <a:pt x="13593" y="0"/>
                    <a:pt x="13124" y="0"/>
                  </a:cubicBezTo>
                  <a:cubicBezTo>
                    <a:pt x="8187" y="0"/>
                    <a:pt x="8187" y="0"/>
                    <a:pt x="8187" y="0"/>
                  </a:cubicBezTo>
                  <a:cubicBezTo>
                    <a:pt x="7719" y="0"/>
                    <a:pt x="7156" y="281"/>
                    <a:pt x="6875" y="656"/>
                  </a:cubicBezTo>
                  <a:cubicBezTo>
                    <a:pt x="6156" y="1656"/>
                    <a:pt x="6156" y="1656"/>
                    <a:pt x="6156" y="1656"/>
                  </a:cubicBezTo>
                  <a:cubicBezTo>
                    <a:pt x="2000" y="1656"/>
                    <a:pt x="2000" y="1656"/>
                    <a:pt x="2000" y="1656"/>
                  </a:cubicBezTo>
                  <a:cubicBezTo>
                    <a:pt x="875" y="1656"/>
                    <a:pt x="0" y="2562"/>
                    <a:pt x="0" y="3656"/>
                  </a:cubicBezTo>
                  <a:cubicBezTo>
                    <a:pt x="0" y="13655"/>
                    <a:pt x="0" y="13655"/>
                    <a:pt x="0" y="13655"/>
                  </a:cubicBezTo>
                  <a:cubicBezTo>
                    <a:pt x="0" y="14749"/>
                    <a:pt x="875" y="15655"/>
                    <a:pt x="2000" y="15655"/>
                  </a:cubicBezTo>
                  <a:cubicBezTo>
                    <a:pt x="19311" y="15655"/>
                    <a:pt x="19311" y="15655"/>
                    <a:pt x="19311" y="15655"/>
                  </a:cubicBezTo>
                  <a:cubicBezTo>
                    <a:pt x="20436" y="15655"/>
                    <a:pt x="21311" y="14749"/>
                    <a:pt x="21311" y="13655"/>
                  </a:cubicBezTo>
                  <a:cubicBezTo>
                    <a:pt x="21311" y="3656"/>
                    <a:pt x="21311" y="3656"/>
                    <a:pt x="21311" y="3656"/>
                  </a:cubicBezTo>
                  <a:cubicBezTo>
                    <a:pt x="21311" y="2562"/>
                    <a:pt x="20436" y="1656"/>
                    <a:pt x="19311" y="1656"/>
                  </a:cubicBezTo>
                  <a:close/>
                </a:path>
              </a:pathLst>
            </a:custGeom>
            <a:solidFill>
              <a:schemeClr val="bg1"/>
            </a:solidFill>
            <a:ln>
              <a:noFill/>
            </a:ln>
            <a:effectLst/>
          </p:spPr>
          <p:txBody>
            <a:bodyPr wrap="none" anchor="ctr"/>
            <a:lstStyle/>
            <a:p>
              <a:endParaRPr lang="en-US" sz="1800"/>
            </a:p>
          </p:txBody>
        </p:sp>
      </p:grpSp>
      <p:sp>
        <p:nvSpPr>
          <p:cNvPr id="15" name="Subtitle 2"/>
          <p:cNvSpPr>
            <a:spLocks noGrp="1"/>
          </p:cNvSpPr>
          <p:nvPr>
            <p:ph type="subTitle" idx="1" hasCustomPrompt="1"/>
          </p:nvPr>
        </p:nvSpPr>
        <p:spPr>
          <a:xfrm>
            <a:off x="627530" y="5657996"/>
            <a:ext cx="10954871" cy="926430"/>
          </a:xfrm>
        </p:spPr>
        <p:txBody>
          <a:bodyPr/>
          <a:lstStyle>
            <a:lvl1pPr marL="0" indent="0" algn="l">
              <a:lnSpc>
                <a:spcPct val="90000"/>
              </a:lnSpc>
              <a:spcAft>
                <a:spcPts val="0"/>
              </a:spcAft>
              <a:buNone/>
              <a:defRPr sz="2000" kern="0" cap="none" spc="0" baseline="0">
                <a:solidFill>
                  <a:schemeClr val="bg1"/>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text styles</a:t>
            </a:r>
          </a:p>
          <a:p>
            <a:r>
              <a:rPr lang="en-US"/>
              <a:t>Audience/Conference</a:t>
            </a:r>
          </a:p>
          <a:p>
            <a:r>
              <a:rPr lang="en-US"/>
              <a:t>MM, DD YYYY</a:t>
            </a:r>
          </a:p>
        </p:txBody>
      </p:sp>
    </p:spTree>
    <p:extLst>
      <p:ext uri="{BB962C8B-B14F-4D97-AF65-F5344CB8AC3E}">
        <p14:creationId xmlns:p14="http://schemas.microsoft.com/office/powerpoint/2010/main" val="1300129534"/>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Slide (HPA)">
    <p:spTree>
      <p:nvGrpSpPr>
        <p:cNvPr id="1" name=""/>
        <p:cNvGrpSpPr/>
        <p:nvPr/>
      </p:nvGrpSpPr>
      <p:grpSpPr>
        <a:xfrm>
          <a:off x="0" y="0"/>
          <a:ext cx="0" cy="0"/>
          <a:chOff x="0" y="0"/>
          <a:chExt cx="0" cy="0"/>
        </a:xfrm>
      </p:grpSpPr>
      <p:pic>
        <p:nvPicPr>
          <p:cNvPr id="17" name="Picture 16" descr="iStock_83157857_LARGE.jpg"/>
          <p:cNvPicPr>
            <a:picLocks noChangeAspect="1"/>
          </p:cNvPicPr>
          <p:nvPr userDrawn="1"/>
        </p:nvPicPr>
        <p:blipFill rotWithShape="1">
          <a:blip r:embed="rId2">
            <a:extLst>
              <a:ext uri="{28A0092B-C50C-407E-A947-70E740481C1C}">
                <a14:useLocalDpi xmlns:a14="http://schemas.microsoft.com/office/drawing/2010/main" val="0"/>
              </a:ext>
            </a:extLst>
          </a:blip>
          <a:srcRect l="35682" t="24794" r="12461" b="16863"/>
          <a:stretch/>
        </p:blipFill>
        <p:spPr>
          <a:xfrm flipH="1">
            <a:off x="0" y="0"/>
            <a:ext cx="12192000" cy="6858000"/>
          </a:xfrm>
          <a:prstGeom prst="rect">
            <a:avLst/>
          </a:prstGeom>
        </p:spPr>
      </p:pic>
      <p:grpSp>
        <p:nvGrpSpPr>
          <p:cNvPr id="19" name="Group 18"/>
          <p:cNvGrpSpPr/>
          <p:nvPr userDrawn="1"/>
        </p:nvGrpSpPr>
        <p:grpSpPr>
          <a:xfrm>
            <a:off x="12801600" y="0"/>
            <a:ext cx="3048000" cy="1335024"/>
            <a:chOff x="9262533" y="0"/>
            <a:chExt cx="2286000" cy="1335024"/>
          </a:xfrm>
        </p:grpSpPr>
        <p:sp>
          <p:nvSpPr>
            <p:cNvPr id="20" name="Rectangle 19"/>
            <p:cNvSpPr/>
            <p:nvPr userDrawn="1"/>
          </p:nvSpPr>
          <p:spPr>
            <a:xfrm>
              <a:off x="9262533" y="0"/>
              <a:ext cx="2286000" cy="1335024"/>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Title Slide (HPA)</a:t>
              </a:r>
            </a:p>
            <a:p>
              <a:pPr marL="0" marR="0" indent="0" algn="ctr" defTabSz="457200" rtl="0" eaLnBrk="1" fontAlgn="auto" latinLnBrk="0" hangingPunct="1">
                <a:lnSpc>
                  <a:spcPct val="100000"/>
                </a:lnSpc>
                <a:spcBef>
                  <a:spcPts val="0"/>
                </a:spcBef>
                <a:spcAft>
                  <a:spcPts val="600"/>
                </a:spcAft>
                <a:buClrTx/>
                <a:buSzTx/>
                <a:buFontTx/>
                <a:buNone/>
                <a:tabLst/>
                <a:defRPr/>
              </a:pPr>
              <a:endParaRPr lang="en-US" sz="900" i="1"/>
            </a:p>
            <a:p>
              <a:pPr marL="0" marR="0" indent="0" algn="ctr" defTabSz="457200" rtl="0" eaLnBrk="1" fontAlgn="auto" latinLnBrk="0" hangingPunct="1">
                <a:lnSpc>
                  <a:spcPct val="100000"/>
                </a:lnSpc>
                <a:spcBef>
                  <a:spcPts val="0"/>
                </a:spcBef>
                <a:spcAft>
                  <a:spcPts val="600"/>
                </a:spcAft>
                <a:buClrTx/>
                <a:buSzTx/>
                <a:buFontTx/>
                <a:buNone/>
                <a:tabLst/>
                <a:defRPr/>
              </a:pPr>
              <a:br>
                <a:rPr lang="en-US" sz="900" i="1"/>
              </a:br>
              <a:r>
                <a:rPr lang="en-US" sz="900" i="1"/>
                <a:t>change background</a:t>
              </a:r>
              <a:r>
                <a:rPr lang="en-US" sz="900" i="1" baseline="0"/>
                <a:t> image </a:t>
              </a:r>
              <a:br>
                <a:rPr lang="en-US" sz="900" i="1" baseline="0"/>
              </a:br>
              <a:r>
                <a:rPr lang="en-US" sz="900" i="1"/>
                <a:t>in Slide Master</a:t>
              </a:r>
            </a:p>
          </p:txBody>
        </p:sp>
        <p:sp>
          <p:nvSpPr>
            <p:cNvPr id="21" name="Freeform 20"/>
            <p:cNvSpPr>
              <a:spLocks noChangeArrowheads="1"/>
            </p:cNvSpPr>
            <p:nvPr userDrawn="1"/>
          </p:nvSpPr>
          <p:spPr bwMode="auto">
            <a:xfrm flipH="1">
              <a:off x="10231805" y="692141"/>
              <a:ext cx="289582" cy="212708"/>
            </a:xfrm>
            <a:custGeom>
              <a:avLst/>
              <a:gdLst>
                <a:gd name="T0" fmla="*/ 11999 w 21312"/>
                <a:gd name="T1" fmla="*/ 6844 h 15656"/>
                <a:gd name="T2" fmla="*/ 11999 w 21312"/>
                <a:gd name="T3" fmla="*/ 6844 h 15656"/>
                <a:gd name="T4" fmla="*/ 12999 w 21312"/>
                <a:gd name="T5" fmla="*/ 5875 h 15656"/>
                <a:gd name="T6" fmla="*/ 8156 w 21312"/>
                <a:gd name="T7" fmla="*/ 5906 h 15656"/>
                <a:gd name="T8" fmla="*/ 7219 w 21312"/>
                <a:gd name="T9" fmla="*/ 7625 h 15656"/>
                <a:gd name="T10" fmla="*/ 6562 w 21312"/>
                <a:gd name="T11" fmla="*/ 8155 h 15656"/>
                <a:gd name="T12" fmla="*/ 6437 w 21312"/>
                <a:gd name="T13" fmla="*/ 8124 h 15656"/>
                <a:gd name="T14" fmla="*/ 5906 w 21312"/>
                <a:gd name="T15" fmla="*/ 7343 h 15656"/>
                <a:gd name="T16" fmla="*/ 7219 w 21312"/>
                <a:gd name="T17" fmla="*/ 4969 h 15656"/>
                <a:gd name="T18" fmla="*/ 13936 w 21312"/>
                <a:gd name="T19" fmla="*/ 4937 h 15656"/>
                <a:gd name="T20" fmla="*/ 14936 w 21312"/>
                <a:gd name="T21" fmla="*/ 3937 h 15656"/>
                <a:gd name="T22" fmla="*/ 15999 w 21312"/>
                <a:gd name="T23" fmla="*/ 7905 h 15656"/>
                <a:gd name="T24" fmla="*/ 11999 w 21312"/>
                <a:gd name="T25" fmla="*/ 6844 h 15656"/>
                <a:gd name="T26" fmla="*/ 15405 w 21312"/>
                <a:gd name="T27" fmla="*/ 9874 h 15656"/>
                <a:gd name="T28" fmla="*/ 15405 w 21312"/>
                <a:gd name="T29" fmla="*/ 9874 h 15656"/>
                <a:gd name="T30" fmla="*/ 14093 w 21312"/>
                <a:gd name="T31" fmla="*/ 12249 h 15656"/>
                <a:gd name="T32" fmla="*/ 10718 w 21312"/>
                <a:gd name="T33" fmla="*/ 13655 h 15656"/>
                <a:gd name="T34" fmla="*/ 7375 w 21312"/>
                <a:gd name="T35" fmla="*/ 12280 h 15656"/>
                <a:gd name="T36" fmla="*/ 6375 w 21312"/>
                <a:gd name="T37" fmla="*/ 13280 h 15656"/>
                <a:gd name="T38" fmla="*/ 5312 w 21312"/>
                <a:gd name="T39" fmla="*/ 9311 h 15656"/>
                <a:gd name="T40" fmla="*/ 9312 w 21312"/>
                <a:gd name="T41" fmla="*/ 10374 h 15656"/>
                <a:gd name="T42" fmla="*/ 8312 w 21312"/>
                <a:gd name="T43" fmla="*/ 11343 h 15656"/>
                <a:gd name="T44" fmla="*/ 10718 w 21312"/>
                <a:gd name="T45" fmla="*/ 12311 h 15656"/>
                <a:gd name="T46" fmla="*/ 13155 w 21312"/>
                <a:gd name="T47" fmla="*/ 11311 h 15656"/>
                <a:gd name="T48" fmla="*/ 14093 w 21312"/>
                <a:gd name="T49" fmla="*/ 9593 h 15656"/>
                <a:gd name="T50" fmla="*/ 14874 w 21312"/>
                <a:gd name="T51" fmla="*/ 9093 h 15656"/>
                <a:gd name="T52" fmla="*/ 15405 w 21312"/>
                <a:gd name="T53" fmla="*/ 9874 h 15656"/>
                <a:gd name="T54" fmla="*/ 19311 w 21312"/>
                <a:gd name="T55" fmla="*/ 1656 h 15656"/>
                <a:gd name="T56" fmla="*/ 19311 w 21312"/>
                <a:gd name="T57" fmla="*/ 1656 h 15656"/>
                <a:gd name="T58" fmla="*/ 15155 w 21312"/>
                <a:gd name="T59" fmla="*/ 1656 h 15656"/>
                <a:gd name="T60" fmla="*/ 14436 w 21312"/>
                <a:gd name="T61" fmla="*/ 656 h 15656"/>
                <a:gd name="T62" fmla="*/ 13124 w 21312"/>
                <a:gd name="T63" fmla="*/ 0 h 15656"/>
                <a:gd name="T64" fmla="*/ 8187 w 21312"/>
                <a:gd name="T65" fmla="*/ 0 h 15656"/>
                <a:gd name="T66" fmla="*/ 6875 w 21312"/>
                <a:gd name="T67" fmla="*/ 656 h 15656"/>
                <a:gd name="T68" fmla="*/ 6156 w 21312"/>
                <a:gd name="T69" fmla="*/ 1656 h 15656"/>
                <a:gd name="T70" fmla="*/ 2000 w 21312"/>
                <a:gd name="T71" fmla="*/ 1656 h 15656"/>
                <a:gd name="T72" fmla="*/ 0 w 21312"/>
                <a:gd name="T73" fmla="*/ 3656 h 15656"/>
                <a:gd name="T74" fmla="*/ 0 w 21312"/>
                <a:gd name="T75" fmla="*/ 13655 h 15656"/>
                <a:gd name="T76" fmla="*/ 2000 w 21312"/>
                <a:gd name="T77" fmla="*/ 15655 h 15656"/>
                <a:gd name="T78" fmla="*/ 19311 w 21312"/>
                <a:gd name="T79" fmla="*/ 15655 h 15656"/>
                <a:gd name="T80" fmla="*/ 21311 w 21312"/>
                <a:gd name="T81" fmla="*/ 13655 h 15656"/>
                <a:gd name="T82" fmla="*/ 21311 w 21312"/>
                <a:gd name="T83" fmla="*/ 3656 h 15656"/>
                <a:gd name="T84" fmla="*/ 19311 w 21312"/>
                <a:gd name="T85" fmla="*/ 1656 h 15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1312" h="15656">
                  <a:moveTo>
                    <a:pt x="11999" y="6844"/>
                  </a:moveTo>
                  <a:lnTo>
                    <a:pt x="11999" y="6844"/>
                  </a:lnTo>
                  <a:cubicBezTo>
                    <a:pt x="12999" y="5875"/>
                    <a:pt x="12999" y="5875"/>
                    <a:pt x="12999" y="5875"/>
                  </a:cubicBezTo>
                  <a:cubicBezTo>
                    <a:pt x="11655" y="4562"/>
                    <a:pt x="9500" y="4562"/>
                    <a:pt x="8156" y="5906"/>
                  </a:cubicBezTo>
                  <a:cubicBezTo>
                    <a:pt x="7687" y="6375"/>
                    <a:pt x="7343" y="6969"/>
                    <a:pt x="7219" y="7625"/>
                  </a:cubicBezTo>
                  <a:cubicBezTo>
                    <a:pt x="7156" y="7936"/>
                    <a:pt x="6875" y="8155"/>
                    <a:pt x="6562" y="8155"/>
                  </a:cubicBezTo>
                  <a:cubicBezTo>
                    <a:pt x="6531" y="8155"/>
                    <a:pt x="6469" y="8155"/>
                    <a:pt x="6437" y="8124"/>
                  </a:cubicBezTo>
                  <a:cubicBezTo>
                    <a:pt x="6062" y="8061"/>
                    <a:pt x="5844" y="7719"/>
                    <a:pt x="5906" y="7343"/>
                  </a:cubicBezTo>
                  <a:cubicBezTo>
                    <a:pt x="6094" y="6437"/>
                    <a:pt x="6562" y="5625"/>
                    <a:pt x="7219" y="4969"/>
                  </a:cubicBezTo>
                  <a:cubicBezTo>
                    <a:pt x="9062" y="3125"/>
                    <a:pt x="12061" y="3094"/>
                    <a:pt x="13936" y="4937"/>
                  </a:cubicBezTo>
                  <a:cubicBezTo>
                    <a:pt x="14936" y="3937"/>
                    <a:pt x="14936" y="3937"/>
                    <a:pt x="14936" y="3937"/>
                  </a:cubicBezTo>
                  <a:cubicBezTo>
                    <a:pt x="15999" y="7905"/>
                    <a:pt x="15999" y="7905"/>
                    <a:pt x="15999" y="7905"/>
                  </a:cubicBezTo>
                  <a:lnTo>
                    <a:pt x="11999" y="6844"/>
                  </a:lnTo>
                  <a:close/>
                  <a:moveTo>
                    <a:pt x="15405" y="9874"/>
                  </a:moveTo>
                  <a:lnTo>
                    <a:pt x="15405" y="9874"/>
                  </a:lnTo>
                  <a:cubicBezTo>
                    <a:pt x="15218" y="10780"/>
                    <a:pt x="14749" y="11593"/>
                    <a:pt x="14093" y="12249"/>
                  </a:cubicBezTo>
                  <a:cubicBezTo>
                    <a:pt x="13186" y="13155"/>
                    <a:pt x="11999" y="13655"/>
                    <a:pt x="10718" y="13655"/>
                  </a:cubicBezTo>
                  <a:cubicBezTo>
                    <a:pt x="9469" y="13655"/>
                    <a:pt x="8281" y="13155"/>
                    <a:pt x="7375" y="12280"/>
                  </a:cubicBezTo>
                  <a:cubicBezTo>
                    <a:pt x="6375" y="13280"/>
                    <a:pt x="6375" y="13280"/>
                    <a:pt x="6375" y="13280"/>
                  </a:cubicBezTo>
                  <a:cubicBezTo>
                    <a:pt x="5312" y="9311"/>
                    <a:pt x="5312" y="9311"/>
                    <a:pt x="5312" y="9311"/>
                  </a:cubicBezTo>
                  <a:cubicBezTo>
                    <a:pt x="9312" y="10374"/>
                    <a:pt x="9312" y="10374"/>
                    <a:pt x="9312" y="10374"/>
                  </a:cubicBezTo>
                  <a:cubicBezTo>
                    <a:pt x="8312" y="11343"/>
                    <a:pt x="8312" y="11343"/>
                    <a:pt x="8312" y="11343"/>
                  </a:cubicBezTo>
                  <a:cubicBezTo>
                    <a:pt x="8969" y="11968"/>
                    <a:pt x="9812" y="12311"/>
                    <a:pt x="10718" y="12311"/>
                  </a:cubicBezTo>
                  <a:cubicBezTo>
                    <a:pt x="11655" y="12311"/>
                    <a:pt x="12499" y="11968"/>
                    <a:pt x="13155" y="11311"/>
                  </a:cubicBezTo>
                  <a:cubicBezTo>
                    <a:pt x="13624" y="10843"/>
                    <a:pt x="13968" y="10249"/>
                    <a:pt x="14093" y="9593"/>
                  </a:cubicBezTo>
                  <a:cubicBezTo>
                    <a:pt x="14186" y="9218"/>
                    <a:pt x="14530" y="8999"/>
                    <a:pt x="14874" y="9093"/>
                  </a:cubicBezTo>
                  <a:cubicBezTo>
                    <a:pt x="15249" y="9155"/>
                    <a:pt x="15468" y="9499"/>
                    <a:pt x="15405" y="9874"/>
                  </a:cubicBezTo>
                  <a:close/>
                  <a:moveTo>
                    <a:pt x="19311" y="1656"/>
                  </a:moveTo>
                  <a:lnTo>
                    <a:pt x="19311" y="1656"/>
                  </a:lnTo>
                  <a:cubicBezTo>
                    <a:pt x="15155" y="1656"/>
                    <a:pt x="15155" y="1656"/>
                    <a:pt x="15155" y="1656"/>
                  </a:cubicBezTo>
                  <a:cubicBezTo>
                    <a:pt x="14436" y="656"/>
                    <a:pt x="14436" y="656"/>
                    <a:pt x="14436" y="656"/>
                  </a:cubicBezTo>
                  <a:cubicBezTo>
                    <a:pt x="14155" y="281"/>
                    <a:pt x="13593" y="0"/>
                    <a:pt x="13124" y="0"/>
                  </a:cubicBezTo>
                  <a:cubicBezTo>
                    <a:pt x="8187" y="0"/>
                    <a:pt x="8187" y="0"/>
                    <a:pt x="8187" y="0"/>
                  </a:cubicBezTo>
                  <a:cubicBezTo>
                    <a:pt x="7719" y="0"/>
                    <a:pt x="7156" y="281"/>
                    <a:pt x="6875" y="656"/>
                  </a:cubicBezTo>
                  <a:cubicBezTo>
                    <a:pt x="6156" y="1656"/>
                    <a:pt x="6156" y="1656"/>
                    <a:pt x="6156" y="1656"/>
                  </a:cubicBezTo>
                  <a:cubicBezTo>
                    <a:pt x="2000" y="1656"/>
                    <a:pt x="2000" y="1656"/>
                    <a:pt x="2000" y="1656"/>
                  </a:cubicBezTo>
                  <a:cubicBezTo>
                    <a:pt x="875" y="1656"/>
                    <a:pt x="0" y="2562"/>
                    <a:pt x="0" y="3656"/>
                  </a:cubicBezTo>
                  <a:cubicBezTo>
                    <a:pt x="0" y="13655"/>
                    <a:pt x="0" y="13655"/>
                    <a:pt x="0" y="13655"/>
                  </a:cubicBezTo>
                  <a:cubicBezTo>
                    <a:pt x="0" y="14749"/>
                    <a:pt x="875" y="15655"/>
                    <a:pt x="2000" y="15655"/>
                  </a:cubicBezTo>
                  <a:cubicBezTo>
                    <a:pt x="19311" y="15655"/>
                    <a:pt x="19311" y="15655"/>
                    <a:pt x="19311" y="15655"/>
                  </a:cubicBezTo>
                  <a:cubicBezTo>
                    <a:pt x="20436" y="15655"/>
                    <a:pt x="21311" y="14749"/>
                    <a:pt x="21311" y="13655"/>
                  </a:cubicBezTo>
                  <a:cubicBezTo>
                    <a:pt x="21311" y="3656"/>
                    <a:pt x="21311" y="3656"/>
                    <a:pt x="21311" y="3656"/>
                  </a:cubicBezTo>
                  <a:cubicBezTo>
                    <a:pt x="21311" y="2562"/>
                    <a:pt x="20436" y="1656"/>
                    <a:pt x="19311" y="1656"/>
                  </a:cubicBezTo>
                  <a:close/>
                </a:path>
              </a:pathLst>
            </a:custGeom>
            <a:solidFill>
              <a:schemeClr val="bg1"/>
            </a:solidFill>
            <a:ln>
              <a:noFill/>
            </a:ln>
            <a:effectLst/>
          </p:spPr>
          <p:txBody>
            <a:bodyPr wrap="none" anchor="ctr"/>
            <a:lstStyle/>
            <a:p>
              <a:endParaRPr lang="en-US" sz="1800"/>
            </a:p>
          </p:txBody>
        </p:sp>
      </p:grpSp>
      <p:sp>
        <p:nvSpPr>
          <p:cNvPr id="16" name="Rectangle 15"/>
          <p:cNvSpPr/>
          <p:nvPr userDrawn="1"/>
        </p:nvSpPr>
        <p:spPr>
          <a:xfrm>
            <a:off x="0" y="0"/>
            <a:ext cx="11108267" cy="6858000"/>
          </a:xfrm>
          <a:prstGeom prst="rect">
            <a:avLst/>
          </a:prstGeom>
          <a:gradFill>
            <a:gsLst>
              <a:gs pos="23000">
                <a:schemeClr val="bg1">
                  <a:alpha val="91000"/>
                </a:schemeClr>
              </a:gs>
              <a:gs pos="49000">
                <a:schemeClr val="bg1">
                  <a:alpha val="0"/>
                </a:schemeClr>
              </a:gs>
            </a:gsLst>
            <a:lin ang="21594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0" name="Rectangle 9"/>
          <p:cNvSpPr>
            <a:spLocks noChangeAspect="1"/>
          </p:cNvSpPr>
          <p:nvPr userDrawn="1"/>
        </p:nvSpPr>
        <p:spPr>
          <a:xfrm>
            <a:off x="0" y="3429000"/>
            <a:ext cx="12192000" cy="3429001"/>
          </a:xfrm>
          <a:prstGeom prst="rect">
            <a:avLst/>
          </a:pr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1" name="Rectangle 10"/>
          <p:cNvSpPr/>
          <p:nvPr userDrawn="1"/>
        </p:nvSpPr>
        <p:spPr>
          <a:xfrm>
            <a:off x="0" y="5335270"/>
            <a:ext cx="12192000" cy="1522731"/>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2" name="Rectangle 11"/>
          <p:cNvSpPr/>
          <p:nvPr userDrawn="1"/>
        </p:nvSpPr>
        <p:spPr>
          <a:xfrm>
            <a:off x="0" y="5335270"/>
            <a:ext cx="12192000" cy="9412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3" name="Rectangle 12"/>
          <p:cNvSpPr/>
          <p:nvPr userDrawn="1"/>
        </p:nvSpPr>
        <p:spPr>
          <a:xfrm>
            <a:off x="0" y="3155053"/>
            <a:ext cx="12192000" cy="274320"/>
          </a:xfrm>
          <a:prstGeom prst="rect">
            <a:avLst/>
          </a:prstGeom>
          <a:solidFill>
            <a:schemeClr val="bg1">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14" name="Picture 1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9293" y="80682"/>
            <a:ext cx="2602544" cy="1098924"/>
          </a:xfrm>
          <a:prstGeom prst="rect">
            <a:avLst/>
          </a:prstGeom>
        </p:spPr>
      </p:pic>
      <p:sp>
        <p:nvSpPr>
          <p:cNvPr id="2" name="Title 1"/>
          <p:cNvSpPr>
            <a:spLocks noGrp="1"/>
          </p:cNvSpPr>
          <p:nvPr userDrawn="1">
            <p:ph type="ctrTitle" hasCustomPrompt="1"/>
          </p:nvPr>
        </p:nvSpPr>
        <p:spPr>
          <a:xfrm>
            <a:off x="627530" y="3818964"/>
            <a:ext cx="10954871" cy="1196789"/>
          </a:xfrm>
        </p:spPr>
        <p:txBody>
          <a:bodyPr anchor="b"/>
          <a:lstStyle>
            <a:lvl1pPr algn="l">
              <a:lnSpc>
                <a:spcPts val="4580"/>
              </a:lnSpc>
              <a:defRPr sz="4000" b="0" i="0" cap="none" spc="-100" baseline="0">
                <a:solidFill>
                  <a:schemeClr val="bg1"/>
                </a:solidFill>
                <a:latin typeface="+mn-lt"/>
                <a:ea typeface="Times New Roman" charset="0"/>
                <a:cs typeface="Times New Roman" charset="0"/>
              </a:defRPr>
            </a:lvl1pPr>
          </a:lstStyle>
          <a:p>
            <a:r>
              <a:rPr lang="en-US"/>
              <a:t>Click to edit HPA title</a:t>
            </a:r>
          </a:p>
        </p:txBody>
      </p:sp>
      <p:sp>
        <p:nvSpPr>
          <p:cNvPr id="22" name="Subtitle 2"/>
          <p:cNvSpPr>
            <a:spLocks noGrp="1"/>
          </p:cNvSpPr>
          <p:nvPr>
            <p:ph type="subTitle" idx="1" hasCustomPrompt="1"/>
          </p:nvPr>
        </p:nvSpPr>
        <p:spPr>
          <a:xfrm>
            <a:off x="627530" y="5657996"/>
            <a:ext cx="10954871" cy="926430"/>
          </a:xfrm>
        </p:spPr>
        <p:txBody>
          <a:bodyPr/>
          <a:lstStyle>
            <a:lvl1pPr marL="0" indent="0" algn="l">
              <a:lnSpc>
                <a:spcPct val="90000"/>
              </a:lnSpc>
              <a:spcAft>
                <a:spcPts val="0"/>
              </a:spcAft>
              <a:buNone/>
              <a:defRPr sz="2000" kern="0" cap="none" spc="0" baseline="0">
                <a:solidFill>
                  <a:schemeClr val="bg1"/>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text styles</a:t>
            </a:r>
          </a:p>
          <a:p>
            <a:r>
              <a:rPr lang="en-US"/>
              <a:t>Audience/Conference</a:t>
            </a:r>
          </a:p>
          <a:p>
            <a:r>
              <a:rPr lang="en-US"/>
              <a:t>MM, DD YYYY</a:t>
            </a:r>
          </a:p>
        </p:txBody>
      </p:sp>
    </p:spTree>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Slide (Connected Care)">
    <p:spTree>
      <p:nvGrpSpPr>
        <p:cNvPr id="1" name=""/>
        <p:cNvGrpSpPr/>
        <p:nvPr/>
      </p:nvGrpSpPr>
      <p:grpSpPr>
        <a:xfrm>
          <a:off x="0" y="0"/>
          <a:ext cx="0" cy="0"/>
          <a:chOff x="0" y="0"/>
          <a:chExt cx="0" cy="0"/>
        </a:xfrm>
      </p:grpSpPr>
      <p:pic>
        <p:nvPicPr>
          <p:cNvPr id="17" name="Picture 16" descr="iStock_83157857_LARGE.jpg"/>
          <p:cNvPicPr>
            <a:picLocks noChangeAspect="1"/>
          </p:cNvPicPr>
          <p:nvPr userDrawn="1"/>
        </p:nvPicPr>
        <p:blipFill rotWithShape="1">
          <a:blip r:embed="rId2">
            <a:extLst>
              <a:ext uri="{28A0092B-C50C-407E-A947-70E740481C1C}">
                <a14:useLocalDpi xmlns:a14="http://schemas.microsoft.com/office/drawing/2010/main" val="0"/>
              </a:ext>
            </a:extLst>
          </a:blip>
          <a:srcRect l="35682" t="24794" r="12461" b="16863"/>
          <a:stretch/>
        </p:blipFill>
        <p:spPr>
          <a:xfrm flipH="1">
            <a:off x="0" y="0"/>
            <a:ext cx="12192000" cy="6858000"/>
          </a:xfrm>
          <a:prstGeom prst="rect">
            <a:avLst/>
          </a:prstGeom>
        </p:spPr>
      </p:pic>
      <p:grpSp>
        <p:nvGrpSpPr>
          <p:cNvPr id="19" name="Group 18"/>
          <p:cNvGrpSpPr/>
          <p:nvPr userDrawn="1"/>
        </p:nvGrpSpPr>
        <p:grpSpPr>
          <a:xfrm>
            <a:off x="12801600" y="0"/>
            <a:ext cx="3048000" cy="1335024"/>
            <a:chOff x="9262533" y="0"/>
            <a:chExt cx="2286000" cy="1335024"/>
          </a:xfrm>
        </p:grpSpPr>
        <p:sp>
          <p:nvSpPr>
            <p:cNvPr id="20" name="Rectangle 19"/>
            <p:cNvSpPr/>
            <p:nvPr userDrawn="1"/>
          </p:nvSpPr>
          <p:spPr>
            <a:xfrm>
              <a:off x="9262533" y="0"/>
              <a:ext cx="2286000" cy="1335024"/>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Title Slide (Connected</a:t>
              </a:r>
              <a:r>
                <a:rPr lang="en-US" sz="1100" baseline="0"/>
                <a:t> Care</a:t>
              </a:r>
              <a:r>
                <a:rPr lang="en-US" sz="1100"/>
                <a:t>)</a:t>
              </a:r>
            </a:p>
            <a:p>
              <a:pPr marL="0" marR="0" indent="0" algn="ctr" defTabSz="457200" rtl="0" eaLnBrk="1" fontAlgn="auto" latinLnBrk="0" hangingPunct="1">
                <a:lnSpc>
                  <a:spcPct val="100000"/>
                </a:lnSpc>
                <a:spcBef>
                  <a:spcPts val="0"/>
                </a:spcBef>
                <a:spcAft>
                  <a:spcPts val="600"/>
                </a:spcAft>
                <a:buClrTx/>
                <a:buSzTx/>
                <a:buFontTx/>
                <a:buNone/>
                <a:tabLst/>
                <a:defRPr/>
              </a:pPr>
              <a:endParaRPr lang="en-US" sz="900" i="1"/>
            </a:p>
            <a:p>
              <a:pPr marL="0" marR="0" indent="0" algn="ctr" defTabSz="457200" rtl="0" eaLnBrk="1" fontAlgn="auto" latinLnBrk="0" hangingPunct="1">
                <a:lnSpc>
                  <a:spcPct val="100000"/>
                </a:lnSpc>
                <a:spcBef>
                  <a:spcPts val="0"/>
                </a:spcBef>
                <a:spcAft>
                  <a:spcPts val="600"/>
                </a:spcAft>
                <a:buClrTx/>
                <a:buSzTx/>
                <a:buFontTx/>
                <a:buNone/>
                <a:tabLst/>
                <a:defRPr/>
              </a:pPr>
              <a:br>
                <a:rPr lang="en-US" sz="900" i="1"/>
              </a:br>
              <a:r>
                <a:rPr lang="en-US" sz="900" i="1"/>
                <a:t>change background</a:t>
              </a:r>
              <a:r>
                <a:rPr lang="en-US" sz="900" i="1" baseline="0"/>
                <a:t> image </a:t>
              </a:r>
              <a:br>
                <a:rPr lang="en-US" sz="900" i="1" baseline="0"/>
              </a:br>
              <a:r>
                <a:rPr lang="en-US" sz="900" i="1"/>
                <a:t>in Slide Master</a:t>
              </a:r>
            </a:p>
          </p:txBody>
        </p:sp>
        <p:sp>
          <p:nvSpPr>
            <p:cNvPr id="21" name="Freeform 20"/>
            <p:cNvSpPr>
              <a:spLocks noChangeArrowheads="1"/>
            </p:cNvSpPr>
            <p:nvPr userDrawn="1"/>
          </p:nvSpPr>
          <p:spPr bwMode="auto">
            <a:xfrm flipH="1">
              <a:off x="10231805" y="692141"/>
              <a:ext cx="289582" cy="212708"/>
            </a:xfrm>
            <a:custGeom>
              <a:avLst/>
              <a:gdLst>
                <a:gd name="T0" fmla="*/ 11999 w 21312"/>
                <a:gd name="T1" fmla="*/ 6844 h 15656"/>
                <a:gd name="T2" fmla="*/ 11999 w 21312"/>
                <a:gd name="T3" fmla="*/ 6844 h 15656"/>
                <a:gd name="T4" fmla="*/ 12999 w 21312"/>
                <a:gd name="T5" fmla="*/ 5875 h 15656"/>
                <a:gd name="T6" fmla="*/ 8156 w 21312"/>
                <a:gd name="T7" fmla="*/ 5906 h 15656"/>
                <a:gd name="T8" fmla="*/ 7219 w 21312"/>
                <a:gd name="T9" fmla="*/ 7625 h 15656"/>
                <a:gd name="T10" fmla="*/ 6562 w 21312"/>
                <a:gd name="T11" fmla="*/ 8155 h 15656"/>
                <a:gd name="T12" fmla="*/ 6437 w 21312"/>
                <a:gd name="T13" fmla="*/ 8124 h 15656"/>
                <a:gd name="T14" fmla="*/ 5906 w 21312"/>
                <a:gd name="T15" fmla="*/ 7343 h 15656"/>
                <a:gd name="T16" fmla="*/ 7219 w 21312"/>
                <a:gd name="T17" fmla="*/ 4969 h 15656"/>
                <a:gd name="T18" fmla="*/ 13936 w 21312"/>
                <a:gd name="T19" fmla="*/ 4937 h 15656"/>
                <a:gd name="T20" fmla="*/ 14936 w 21312"/>
                <a:gd name="T21" fmla="*/ 3937 h 15656"/>
                <a:gd name="T22" fmla="*/ 15999 w 21312"/>
                <a:gd name="T23" fmla="*/ 7905 h 15656"/>
                <a:gd name="T24" fmla="*/ 11999 w 21312"/>
                <a:gd name="T25" fmla="*/ 6844 h 15656"/>
                <a:gd name="T26" fmla="*/ 15405 w 21312"/>
                <a:gd name="T27" fmla="*/ 9874 h 15656"/>
                <a:gd name="T28" fmla="*/ 15405 w 21312"/>
                <a:gd name="T29" fmla="*/ 9874 h 15656"/>
                <a:gd name="T30" fmla="*/ 14093 w 21312"/>
                <a:gd name="T31" fmla="*/ 12249 h 15656"/>
                <a:gd name="T32" fmla="*/ 10718 w 21312"/>
                <a:gd name="T33" fmla="*/ 13655 h 15656"/>
                <a:gd name="T34" fmla="*/ 7375 w 21312"/>
                <a:gd name="T35" fmla="*/ 12280 h 15656"/>
                <a:gd name="T36" fmla="*/ 6375 w 21312"/>
                <a:gd name="T37" fmla="*/ 13280 h 15656"/>
                <a:gd name="T38" fmla="*/ 5312 w 21312"/>
                <a:gd name="T39" fmla="*/ 9311 h 15656"/>
                <a:gd name="T40" fmla="*/ 9312 w 21312"/>
                <a:gd name="T41" fmla="*/ 10374 h 15656"/>
                <a:gd name="T42" fmla="*/ 8312 w 21312"/>
                <a:gd name="T43" fmla="*/ 11343 h 15656"/>
                <a:gd name="T44" fmla="*/ 10718 w 21312"/>
                <a:gd name="T45" fmla="*/ 12311 h 15656"/>
                <a:gd name="T46" fmla="*/ 13155 w 21312"/>
                <a:gd name="T47" fmla="*/ 11311 h 15656"/>
                <a:gd name="T48" fmla="*/ 14093 w 21312"/>
                <a:gd name="T49" fmla="*/ 9593 h 15656"/>
                <a:gd name="T50" fmla="*/ 14874 w 21312"/>
                <a:gd name="T51" fmla="*/ 9093 h 15656"/>
                <a:gd name="T52" fmla="*/ 15405 w 21312"/>
                <a:gd name="T53" fmla="*/ 9874 h 15656"/>
                <a:gd name="T54" fmla="*/ 19311 w 21312"/>
                <a:gd name="T55" fmla="*/ 1656 h 15656"/>
                <a:gd name="T56" fmla="*/ 19311 w 21312"/>
                <a:gd name="T57" fmla="*/ 1656 h 15656"/>
                <a:gd name="T58" fmla="*/ 15155 w 21312"/>
                <a:gd name="T59" fmla="*/ 1656 h 15656"/>
                <a:gd name="T60" fmla="*/ 14436 w 21312"/>
                <a:gd name="T61" fmla="*/ 656 h 15656"/>
                <a:gd name="T62" fmla="*/ 13124 w 21312"/>
                <a:gd name="T63" fmla="*/ 0 h 15656"/>
                <a:gd name="T64" fmla="*/ 8187 w 21312"/>
                <a:gd name="T65" fmla="*/ 0 h 15656"/>
                <a:gd name="T66" fmla="*/ 6875 w 21312"/>
                <a:gd name="T67" fmla="*/ 656 h 15656"/>
                <a:gd name="T68" fmla="*/ 6156 w 21312"/>
                <a:gd name="T69" fmla="*/ 1656 h 15656"/>
                <a:gd name="T70" fmla="*/ 2000 w 21312"/>
                <a:gd name="T71" fmla="*/ 1656 h 15656"/>
                <a:gd name="T72" fmla="*/ 0 w 21312"/>
                <a:gd name="T73" fmla="*/ 3656 h 15656"/>
                <a:gd name="T74" fmla="*/ 0 w 21312"/>
                <a:gd name="T75" fmla="*/ 13655 h 15656"/>
                <a:gd name="T76" fmla="*/ 2000 w 21312"/>
                <a:gd name="T77" fmla="*/ 15655 h 15656"/>
                <a:gd name="T78" fmla="*/ 19311 w 21312"/>
                <a:gd name="T79" fmla="*/ 15655 h 15656"/>
                <a:gd name="T80" fmla="*/ 21311 w 21312"/>
                <a:gd name="T81" fmla="*/ 13655 h 15656"/>
                <a:gd name="T82" fmla="*/ 21311 w 21312"/>
                <a:gd name="T83" fmla="*/ 3656 h 15656"/>
                <a:gd name="T84" fmla="*/ 19311 w 21312"/>
                <a:gd name="T85" fmla="*/ 1656 h 15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1312" h="15656">
                  <a:moveTo>
                    <a:pt x="11999" y="6844"/>
                  </a:moveTo>
                  <a:lnTo>
                    <a:pt x="11999" y="6844"/>
                  </a:lnTo>
                  <a:cubicBezTo>
                    <a:pt x="12999" y="5875"/>
                    <a:pt x="12999" y="5875"/>
                    <a:pt x="12999" y="5875"/>
                  </a:cubicBezTo>
                  <a:cubicBezTo>
                    <a:pt x="11655" y="4562"/>
                    <a:pt x="9500" y="4562"/>
                    <a:pt x="8156" y="5906"/>
                  </a:cubicBezTo>
                  <a:cubicBezTo>
                    <a:pt x="7687" y="6375"/>
                    <a:pt x="7343" y="6969"/>
                    <a:pt x="7219" y="7625"/>
                  </a:cubicBezTo>
                  <a:cubicBezTo>
                    <a:pt x="7156" y="7936"/>
                    <a:pt x="6875" y="8155"/>
                    <a:pt x="6562" y="8155"/>
                  </a:cubicBezTo>
                  <a:cubicBezTo>
                    <a:pt x="6531" y="8155"/>
                    <a:pt x="6469" y="8155"/>
                    <a:pt x="6437" y="8124"/>
                  </a:cubicBezTo>
                  <a:cubicBezTo>
                    <a:pt x="6062" y="8061"/>
                    <a:pt x="5844" y="7719"/>
                    <a:pt x="5906" y="7343"/>
                  </a:cubicBezTo>
                  <a:cubicBezTo>
                    <a:pt x="6094" y="6437"/>
                    <a:pt x="6562" y="5625"/>
                    <a:pt x="7219" y="4969"/>
                  </a:cubicBezTo>
                  <a:cubicBezTo>
                    <a:pt x="9062" y="3125"/>
                    <a:pt x="12061" y="3094"/>
                    <a:pt x="13936" y="4937"/>
                  </a:cubicBezTo>
                  <a:cubicBezTo>
                    <a:pt x="14936" y="3937"/>
                    <a:pt x="14936" y="3937"/>
                    <a:pt x="14936" y="3937"/>
                  </a:cubicBezTo>
                  <a:cubicBezTo>
                    <a:pt x="15999" y="7905"/>
                    <a:pt x="15999" y="7905"/>
                    <a:pt x="15999" y="7905"/>
                  </a:cubicBezTo>
                  <a:lnTo>
                    <a:pt x="11999" y="6844"/>
                  </a:lnTo>
                  <a:close/>
                  <a:moveTo>
                    <a:pt x="15405" y="9874"/>
                  </a:moveTo>
                  <a:lnTo>
                    <a:pt x="15405" y="9874"/>
                  </a:lnTo>
                  <a:cubicBezTo>
                    <a:pt x="15218" y="10780"/>
                    <a:pt x="14749" y="11593"/>
                    <a:pt x="14093" y="12249"/>
                  </a:cubicBezTo>
                  <a:cubicBezTo>
                    <a:pt x="13186" y="13155"/>
                    <a:pt x="11999" y="13655"/>
                    <a:pt x="10718" y="13655"/>
                  </a:cubicBezTo>
                  <a:cubicBezTo>
                    <a:pt x="9469" y="13655"/>
                    <a:pt x="8281" y="13155"/>
                    <a:pt x="7375" y="12280"/>
                  </a:cubicBezTo>
                  <a:cubicBezTo>
                    <a:pt x="6375" y="13280"/>
                    <a:pt x="6375" y="13280"/>
                    <a:pt x="6375" y="13280"/>
                  </a:cubicBezTo>
                  <a:cubicBezTo>
                    <a:pt x="5312" y="9311"/>
                    <a:pt x="5312" y="9311"/>
                    <a:pt x="5312" y="9311"/>
                  </a:cubicBezTo>
                  <a:cubicBezTo>
                    <a:pt x="9312" y="10374"/>
                    <a:pt x="9312" y="10374"/>
                    <a:pt x="9312" y="10374"/>
                  </a:cubicBezTo>
                  <a:cubicBezTo>
                    <a:pt x="8312" y="11343"/>
                    <a:pt x="8312" y="11343"/>
                    <a:pt x="8312" y="11343"/>
                  </a:cubicBezTo>
                  <a:cubicBezTo>
                    <a:pt x="8969" y="11968"/>
                    <a:pt x="9812" y="12311"/>
                    <a:pt x="10718" y="12311"/>
                  </a:cubicBezTo>
                  <a:cubicBezTo>
                    <a:pt x="11655" y="12311"/>
                    <a:pt x="12499" y="11968"/>
                    <a:pt x="13155" y="11311"/>
                  </a:cubicBezTo>
                  <a:cubicBezTo>
                    <a:pt x="13624" y="10843"/>
                    <a:pt x="13968" y="10249"/>
                    <a:pt x="14093" y="9593"/>
                  </a:cubicBezTo>
                  <a:cubicBezTo>
                    <a:pt x="14186" y="9218"/>
                    <a:pt x="14530" y="8999"/>
                    <a:pt x="14874" y="9093"/>
                  </a:cubicBezTo>
                  <a:cubicBezTo>
                    <a:pt x="15249" y="9155"/>
                    <a:pt x="15468" y="9499"/>
                    <a:pt x="15405" y="9874"/>
                  </a:cubicBezTo>
                  <a:close/>
                  <a:moveTo>
                    <a:pt x="19311" y="1656"/>
                  </a:moveTo>
                  <a:lnTo>
                    <a:pt x="19311" y="1656"/>
                  </a:lnTo>
                  <a:cubicBezTo>
                    <a:pt x="15155" y="1656"/>
                    <a:pt x="15155" y="1656"/>
                    <a:pt x="15155" y="1656"/>
                  </a:cubicBezTo>
                  <a:cubicBezTo>
                    <a:pt x="14436" y="656"/>
                    <a:pt x="14436" y="656"/>
                    <a:pt x="14436" y="656"/>
                  </a:cubicBezTo>
                  <a:cubicBezTo>
                    <a:pt x="14155" y="281"/>
                    <a:pt x="13593" y="0"/>
                    <a:pt x="13124" y="0"/>
                  </a:cubicBezTo>
                  <a:cubicBezTo>
                    <a:pt x="8187" y="0"/>
                    <a:pt x="8187" y="0"/>
                    <a:pt x="8187" y="0"/>
                  </a:cubicBezTo>
                  <a:cubicBezTo>
                    <a:pt x="7719" y="0"/>
                    <a:pt x="7156" y="281"/>
                    <a:pt x="6875" y="656"/>
                  </a:cubicBezTo>
                  <a:cubicBezTo>
                    <a:pt x="6156" y="1656"/>
                    <a:pt x="6156" y="1656"/>
                    <a:pt x="6156" y="1656"/>
                  </a:cubicBezTo>
                  <a:cubicBezTo>
                    <a:pt x="2000" y="1656"/>
                    <a:pt x="2000" y="1656"/>
                    <a:pt x="2000" y="1656"/>
                  </a:cubicBezTo>
                  <a:cubicBezTo>
                    <a:pt x="875" y="1656"/>
                    <a:pt x="0" y="2562"/>
                    <a:pt x="0" y="3656"/>
                  </a:cubicBezTo>
                  <a:cubicBezTo>
                    <a:pt x="0" y="13655"/>
                    <a:pt x="0" y="13655"/>
                    <a:pt x="0" y="13655"/>
                  </a:cubicBezTo>
                  <a:cubicBezTo>
                    <a:pt x="0" y="14749"/>
                    <a:pt x="875" y="15655"/>
                    <a:pt x="2000" y="15655"/>
                  </a:cubicBezTo>
                  <a:cubicBezTo>
                    <a:pt x="19311" y="15655"/>
                    <a:pt x="19311" y="15655"/>
                    <a:pt x="19311" y="15655"/>
                  </a:cubicBezTo>
                  <a:cubicBezTo>
                    <a:pt x="20436" y="15655"/>
                    <a:pt x="21311" y="14749"/>
                    <a:pt x="21311" y="13655"/>
                  </a:cubicBezTo>
                  <a:cubicBezTo>
                    <a:pt x="21311" y="3656"/>
                    <a:pt x="21311" y="3656"/>
                    <a:pt x="21311" y="3656"/>
                  </a:cubicBezTo>
                  <a:cubicBezTo>
                    <a:pt x="21311" y="2562"/>
                    <a:pt x="20436" y="1656"/>
                    <a:pt x="19311" y="1656"/>
                  </a:cubicBezTo>
                  <a:close/>
                </a:path>
              </a:pathLst>
            </a:custGeom>
            <a:solidFill>
              <a:schemeClr val="bg1"/>
            </a:solidFill>
            <a:ln>
              <a:noFill/>
            </a:ln>
            <a:effectLst/>
          </p:spPr>
          <p:txBody>
            <a:bodyPr wrap="none" anchor="ctr"/>
            <a:lstStyle/>
            <a:p>
              <a:endParaRPr lang="en-US" sz="1800"/>
            </a:p>
          </p:txBody>
        </p:sp>
      </p:grpSp>
      <p:sp>
        <p:nvSpPr>
          <p:cNvPr id="16" name="Rectangle 15"/>
          <p:cNvSpPr/>
          <p:nvPr userDrawn="1"/>
        </p:nvSpPr>
        <p:spPr>
          <a:xfrm>
            <a:off x="0" y="0"/>
            <a:ext cx="11108267" cy="6858000"/>
          </a:xfrm>
          <a:prstGeom prst="rect">
            <a:avLst/>
          </a:prstGeom>
          <a:gradFill>
            <a:gsLst>
              <a:gs pos="23000">
                <a:schemeClr val="bg1">
                  <a:alpha val="91000"/>
                </a:schemeClr>
              </a:gs>
              <a:gs pos="49000">
                <a:schemeClr val="bg1">
                  <a:alpha val="0"/>
                </a:schemeClr>
              </a:gs>
            </a:gsLst>
            <a:lin ang="21594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0" name="Rectangle 9"/>
          <p:cNvSpPr>
            <a:spLocks noChangeAspect="1"/>
          </p:cNvSpPr>
          <p:nvPr userDrawn="1"/>
        </p:nvSpPr>
        <p:spPr>
          <a:xfrm>
            <a:off x="0" y="3429000"/>
            <a:ext cx="12192000" cy="3429001"/>
          </a:xfrm>
          <a:prstGeom prst="rect">
            <a:avLst/>
          </a:prstGeom>
          <a:solidFill>
            <a:schemeClr val="accent3">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1" name="Rectangle 10"/>
          <p:cNvSpPr/>
          <p:nvPr userDrawn="1"/>
        </p:nvSpPr>
        <p:spPr>
          <a:xfrm>
            <a:off x="0" y="5335270"/>
            <a:ext cx="12192000" cy="1522731"/>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2" name="Rectangle 11"/>
          <p:cNvSpPr/>
          <p:nvPr userDrawn="1"/>
        </p:nvSpPr>
        <p:spPr>
          <a:xfrm>
            <a:off x="0" y="5335270"/>
            <a:ext cx="12192000" cy="9412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3" name="Rectangle 12"/>
          <p:cNvSpPr/>
          <p:nvPr userDrawn="1"/>
        </p:nvSpPr>
        <p:spPr>
          <a:xfrm>
            <a:off x="0" y="3155053"/>
            <a:ext cx="12192000" cy="274320"/>
          </a:xfrm>
          <a:prstGeom prst="rect">
            <a:avLst/>
          </a:prstGeom>
          <a:solidFill>
            <a:schemeClr val="bg1">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14" name="Picture 1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9293" y="80682"/>
            <a:ext cx="2602544" cy="1098924"/>
          </a:xfrm>
          <a:prstGeom prst="rect">
            <a:avLst/>
          </a:prstGeom>
        </p:spPr>
      </p:pic>
      <p:sp>
        <p:nvSpPr>
          <p:cNvPr id="2" name="Title 1"/>
          <p:cNvSpPr>
            <a:spLocks noGrp="1"/>
          </p:cNvSpPr>
          <p:nvPr userDrawn="1">
            <p:ph type="ctrTitle" hasCustomPrompt="1"/>
          </p:nvPr>
        </p:nvSpPr>
        <p:spPr>
          <a:xfrm>
            <a:off x="627530" y="3818964"/>
            <a:ext cx="10954871" cy="1196789"/>
          </a:xfrm>
        </p:spPr>
        <p:txBody>
          <a:bodyPr anchor="b"/>
          <a:lstStyle>
            <a:lvl1pPr algn="l">
              <a:lnSpc>
                <a:spcPts val="4580"/>
              </a:lnSpc>
              <a:defRPr sz="4000" b="0" i="0" cap="none" spc="-100" baseline="0">
                <a:solidFill>
                  <a:schemeClr val="bg1"/>
                </a:solidFill>
                <a:latin typeface="+mn-lt"/>
                <a:ea typeface="Times New Roman" charset="0"/>
                <a:cs typeface="Times New Roman" charset="0"/>
              </a:defRPr>
            </a:lvl1pPr>
          </a:lstStyle>
          <a:p>
            <a:r>
              <a:rPr lang="en-US"/>
              <a:t>Click to edit Connected Care title</a:t>
            </a:r>
          </a:p>
        </p:txBody>
      </p:sp>
      <p:sp>
        <p:nvSpPr>
          <p:cNvPr id="22" name="Subtitle 2"/>
          <p:cNvSpPr>
            <a:spLocks noGrp="1"/>
          </p:cNvSpPr>
          <p:nvPr>
            <p:ph type="subTitle" idx="1" hasCustomPrompt="1"/>
          </p:nvPr>
        </p:nvSpPr>
        <p:spPr>
          <a:xfrm>
            <a:off x="627530" y="5657996"/>
            <a:ext cx="10954871" cy="926430"/>
          </a:xfrm>
        </p:spPr>
        <p:txBody>
          <a:bodyPr/>
          <a:lstStyle>
            <a:lvl1pPr marL="0" indent="0" algn="l">
              <a:lnSpc>
                <a:spcPct val="90000"/>
              </a:lnSpc>
              <a:spcAft>
                <a:spcPts val="0"/>
              </a:spcAft>
              <a:buNone/>
              <a:defRPr sz="2000" kern="0" cap="none" spc="0" baseline="0">
                <a:solidFill>
                  <a:schemeClr val="bg1"/>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text styles</a:t>
            </a:r>
          </a:p>
          <a:p>
            <a:r>
              <a:rPr lang="en-US"/>
              <a:t>Audience/Conference</a:t>
            </a:r>
          </a:p>
          <a:p>
            <a:r>
              <a:rPr lang="en-US"/>
              <a:t>MM, DD YYYY</a:t>
            </a:r>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ide header v1, text">
    <p:bg>
      <p:bgPr>
        <a:solidFill>
          <a:schemeClr val="bg1">
            <a:alpha val="24000"/>
          </a:schemeClr>
        </a:solidFill>
        <a:effectLst/>
      </p:bgPr>
    </p:bg>
    <p:spTree>
      <p:nvGrpSpPr>
        <p:cNvPr id="1" name=""/>
        <p:cNvGrpSpPr/>
        <p:nvPr/>
      </p:nvGrpSpPr>
      <p:grpSpPr>
        <a:xfrm>
          <a:off x="0" y="0"/>
          <a:ext cx="0" cy="0"/>
          <a:chOff x="0" y="0"/>
          <a:chExt cx="0" cy="0"/>
        </a:xfrm>
      </p:grpSpPr>
      <p:sp>
        <p:nvSpPr>
          <p:cNvPr id="8" name="Rectangle 7"/>
          <p:cNvSpPr/>
          <p:nvPr userDrawn="1"/>
        </p:nvSpPr>
        <p:spPr>
          <a:xfrm>
            <a:off x="-17278" y="-11430"/>
            <a:ext cx="3897630" cy="6869430"/>
          </a:xfrm>
          <a:prstGeom prst="rect">
            <a:avLst/>
          </a:prstGeom>
          <a:solidFill>
            <a:srgbClr val="BBDEFB">
              <a:alpha val="2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a:extLst>
              <a:ext uri="{FF2B5EF4-FFF2-40B4-BE49-F238E27FC236}">
                <a16:creationId xmlns:a16="http://schemas.microsoft.com/office/drawing/2014/main" id="{C65FD95F-F492-9644-AD82-3393477A6F44}"/>
              </a:ext>
            </a:extLst>
          </p:cNvPr>
          <p:cNvCxnSpPr>
            <a:cxnSpLocks/>
          </p:cNvCxnSpPr>
          <p:nvPr userDrawn="1"/>
        </p:nvCxnSpPr>
        <p:spPr>
          <a:xfrm>
            <a:off x="453189" y="2906270"/>
            <a:ext cx="0" cy="1017712"/>
          </a:xfrm>
          <a:prstGeom prst="line">
            <a:avLst/>
          </a:prstGeom>
          <a:ln w="38100">
            <a:solidFill>
              <a:srgbClr val="00C7FF"/>
            </a:solidFill>
          </a:ln>
        </p:spPr>
        <p:style>
          <a:lnRef idx="1">
            <a:schemeClr val="accent1"/>
          </a:lnRef>
          <a:fillRef idx="0">
            <a:schemeClr val="accent1"/>
          </a:fillRef>
          <a:effectRef idx="0">
            <a:schemeClr val="accent1"/>
          </a:effectRef>
          <a:fontRef idx="minor">
            <a:schemeClr val="tx1"/>
          </a:fontRef>
        </p:style>
      </p:cxnSp>
      <p:sp>
        <p:nvSpPr>
          <p:cNvPr id="5" name="Title Placeholder 11">
            <a:extLst>
              <a:ext uri="{FF2B5EF4-FFF2-40B4-BE49-F238E27FC236}">
                <a16:creationId xmlns:a16="http://schemas.microsoft.com/office/drawing/2014/main" id="{B332C89A-6EEB-F847-8541-5E20B4AA4FA5}"/>
              </a:ext>
            </a:extLst>
          </p:cNvPr>
          <p:cNvSpPr>
            <a:spLocks noGrp="1"/>
          </p:cNvSpPr>
          <p:nvPr>
            <p:ph type="title" hasCustomPrompt="1"/>
          </p:nvPr>
        </p:nvSpPr>
        <p:spPr>
          <a:xfrm>
            <a:off x="612988" y="2922587"/>
            <a:ext cx="2937036" cy="1001395"/>
          </a:xfrm>
          <a:prstGeom prst="rect">
            <a:avLst/>
          </a:prstGeom>
        </p:spPr>
        <p:txBody>
          <a:bodyPr vert="horz" lIns="91440" tIns="45720" rIns="91440" bIns="45720" rtlCol="0" anchor="ctr">
            <a:noAutofit/>
          </a:bodyPr>
          <a:lstStyle>
            <a:lvl1pPr fontAlgn="ctr">
              <a:defRPr sz="2800" cap="all" baseline="0">
                <a:solidFill>
                  <a:srgbClr val="004A7D"/>
                </a:solidFill>
                <a:latin typeface="Helvetica" panose="020B0604020202020204" pitchFamily="34" charset="0"/>
                <a:cs typeface="Helvetica" panose="020B0604020202020204" pitchFamily="34" charset="0"/>
              </a:defRPr>
            </a:lvl1pPr>
          </a:lstStyle>
          <a:p>
            <a:r>
              <a:rPr lang="en-US"/>
              <a:t>CLICK TO EDIT TITLE</a:t>
            </a:r>
          </a:p>
        </p:txBody>
      </p:sp>
      <p:sp>
        <p:nvSpPr>
          <p:cNvPr id="2" name="Content Placeholder 2">
            <a:extLst>
              <a:ext uri="{FF2B5EF4-FFF2-40B4-BE49-F238E27FC236}">
                <a16:creationId xmlns:a16="http://schemas.microsoft.com/office/drawing/2014/main" id="{60131A2B-D153-FA90-FADE-40660EA2BBCE}"/>
              </a:ext>
            </a:extLst>
          </p:cNvPr>
          <p:cNvSpPr>
            <a:spLocks noGrp="1"/>
          </p:cNvSpPr>
          <p:nvPr>
            <p:ph idx="1"/>
          </p:nvPr>
        </p:nvSpPr>
        <p:spPr>
          <a:xfrm>
            <a:off x="4350819" y="649705"/>
            <a:ext cx="7263426" cy="5063996"/>
          </a:xfrm>
          <a:prstGeom prst="rect">
            <a:avLst/>
          </a:prstGeom>
        </p:spPr>
        <p:txBody>
          <a:bodyPr/>
          <a:lstStyle>
            <a:lvl1pPr>
              <a:lnSpc>
                <a:spcPct val="150000"/>
              </a:lnSpc>
              <a:buClr>
                <a:srgbClr val="FFC107"/>
              </a:buClr>
              <a:defRPr>
                <a:solidFill>
                  <a:schemeClr val="tx1">
                    <a:lumMod val="75000"/>
                    <a:lumOff val="25000"/>
                  </a:schemeClr>
                </a:solidFill>
                <a:latin typeface="Helvetica" panose="020B0604020202020204" pitchFamily="34" charset="0"/>
                <a:cs typeface="Helvetica" panose="020B0604020202020204" pitchFamily="34" charset="0"/>
              </a:defRPr>
            </a:lvl1pPr>
            <a:lvl2pPr>
              <a:lnSpc>
                <a:spcPct val="150000"/>
              </a:lnSpc>
              <a:buClr>
                <a:srgbClr val="FFC107"/>
              </a:buClr>
              <a:defRPr>
                <a:solidFill>
                  <a:schemeClr val="tx1">
                    <a:lumMod val="75000"/>
                    <a:lumOff val="25000"/>
                  </a:schemeClr>
                </a:solidFill>
                <a:latin typeface="Helvetica" panose="020B0604020202020204" pitchFamily="34" charset="0"/>
                <a:cs typeface="Helvetica" panose="020B0604020202020204" pitchFamily="34" charset="0"/>
              </a:defRPr>
            </a:lvl2pPr>
            <a:lvl3pPr>
              <a:lnSpc>
                <a:spcPct val="150000"/>
              </a:lnSpc>
              <a:buClr>
                <a:srgbClr val="FFC107"/>
              </a:buClr>
              <a:defRPr>
                <a:solidFill>
                  <a:schemeClr val="tx1">
                    <a:lumMod val="75000"/>
                    <a:lumOff val="25000"/>
                  </a:schemeClr>
                </a:solidFill>
                <a:latin typeface="Helvetica" panose="020B0604020202020204" pitchFamily="34" charset="0"/>
                <a:cs typeface="Helvetica" panose="020B0604020202020204" pitchFamily="34" charset="0"/>
              </a:defRPr>
            </a:lvl3pPr>
            <a:lvl4pPr>
              <a:lnSpc>
                <a:spcPct val="150000"/>
              </a:lnSpc>
              <a:buClr>
                <a:srgbClr val="FFC107"/>
              </a:buClr>
              <a:defRPr>
                <a:solidFill>
                  <a:schemeClr val="tx1">
                    <a:lumMod val="75000"/>
                    <a:lumOff val="25000"/>
                  </a:schemeClr>
                </a:solidFill>
                <a:latin typeface="Helvetica" panose="020B0604020202020204" pitchFamily="34" charset="0"/>
                <a:cs typeface="Helvetica" panose="020B0604020202020204" pitchFamily="34" charset="0"/>
              </a:defRPr>
            </a:lvl4pPr>
            <a:lvl5pPr>
              <a:lnSpc>
                <a:spcPct val="150000"/>
              </a:lnSpc>
              <a:buClr>
                <a:srgbClr val="FFC107"/>
              </a:buClr>
              <a:defRPr>
                <a:solidFill>
                  <a:schemeClr val="tx1">
                    <a:lumMod val="75000"/>
                    <a:lumOff val="25000"/>
                  </a:schemeClr>
                </a:solidFill>
                <a:latin typeface="Helvetica" panose="020B0604020202020204" pitchFamily="34" charset="0"/>
                <a:cs typeface="Helvetica"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67832403"/>
      </p:ext>
    </p:extLst>
  </p:cSld>
  <p:clrMapOvr>
    <a:masterClrMapping/>
  </p:clrMapOvr>
  <p:hf hdr="0" ftr="0" dt="0"/>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Slide (PCMH)">
    <p:spTree>
      <p:nvGrpSpPr>
        <p:cNvPr id="1" name=""/>
        <p:cNvGrpSpPr/>
        <p:nvPr/>
      </p:nvGrpSpPr>
      <p:grpSpPr>
        <a:xfrm>
          <a:off x="0" y="0"/>
          <a:ext cx="0" cy="0"/>
          <a:chOff x="0" y="0"/>
          <a:chExt cx="0" cy="0"/>
        </a:xfrm>
      </p:grpSpPr>
      <p:pic>
        <p:nvPicPr>
          <p:cNvPr id="17" name="Picture 16" descr="iStock_83157857_LARGE.jpg"/>
          <p:cNvPicPr>
            <a:picLocks noChangeAspect="1"/>
          </p:cNvPicPr>
          <p:nvPr userDrawn="1"/>
        </p:nvPicPr>
        <p:blipFill rotWithShape="1">
          <a:blip r:embed="rId2">
            <a:extLst>
              <a:ext uri="{28A0092B-C50C-407E-A947-70E740481C1C}">
                <a14:useLocalDpi xmlns:a14="http://schemas.microsoft.com/office/drawing/2010/main" val="0"/>
              </a:ext>
            </a:extLst>
          </a:blip>
          <a:srcRect l="35682" t="24794" r="12461" b="16863"/>
          <a:stretch/>
        </p:blipFill>
        <p:spPr>
          <a:xfrm flipH="1">
            <a:off x="0" y="0"/>
            <a:ext cx="12192000" cy="6858000"/>
          </a:xfrm>
          <a:prstGeom prst="rect">
            <a:avLst/>
          </a:prstGeom>
        </p:spPr>
      </p:pic>
      <p:grpSp>
        <p:nvGrpSpPr>
          <p:cNvPr id="19" name="Group 18"/>
          <p:cNvGrpSpPr/>
          <p:nvPr userDrawn="1"/>
        </p:nvGrpSpPr>
        <p:grpSpPr>
          <a:xfrm>
            <a:off x="12801600" y="0"/>
            <a:ext cx="3048000" cy="1335024"/>
            <a:chOff x="9262533" y="0"/>
            <a:chExt cx="2286000" cy="1335024"/>
          </a:xfrm>
        </p:grpSpPr>
        <p:sp>
          <p:nvSpPr>
            <p:cNvPr id="20" name="Rectangle 19"/>
            <p:cNvSpPr/>
            <p:nvPr userDrawn="1"/>
          </p:nvSpPr>
          <p:spPr>
            <a:xfrm>
              <a:off x="9262533" y="0"/>
              <a:ext cx="2286000" cy="1335024"/>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Title Slide (PCMH)</a:t>
              </a:r>
            </a:p>
            <a:p>
              <a:pPr marL="0" marR="0" indent="0" algn="ctr" defTabSz="457200" rtl="0" eaLnBrk="1" fontAlgn="auto" latinLnBrk="0" hangingPunct="1">
                <a:lnSpc>
                  <a:spcPct val="100000"/>
                </a:lnSpc>
                <a:spcBef>
                  <a:spcPts val="0"/>
                </a:spcBef>
                <a:spcAft>
                  <a:spcPts val="600"/>
                </a:spcAft>
                <a:buClrTx/>
                <a:buSzTx/>
                <a:buFontTx/>
                <a:buNone/>
                <a:tabLst/>
                <a:defRPr/>
              </a:pPr>
              <a:endParaRPr lang="en-US" sz="900" i="1"/>
            </a:p>
            <a:p>
              <a:pPr marL="0" marR="0" indent="0" algn="ctr" defTabSz="457200" rtl="0" eaLnBrk="1" fontAlgn="auto" latinLnBrk="0" hangingPunct="1">
                <a:lnSpc>
                  <a:spcPct val="100000"/>
                </a:lnSpc>
                <a:spcBef>
                  <a:spcPts val="0"/>
                </a:spcBef>
                <a:spcAft>
                  <a:spcPts val="600"/>
                </a:spcAft>
                <a:buClrTx/>
                <a:buSzTx/>
                <a:buFontTx/>
                <a:buNone/>
                <a:tabLst/>
                <a:defRPr/>
              </a:pPr>
              <a:br>
                <a:rPr lang="en-US" sz="900" i="1"/>
              </a:br>
              <a:r>
                <a:rPr lang="en-US" sz="900" i="1"/>
                <a:t>change background</a:t>
              </a:r>
              <a:r>
                <a:rPr lang="en-US" sz="900" i="1" baseline="0"/>
                <a:t> image </a:t>
              </a:r>
              <a:br>
                <a:rPr lang="en-US" sz="900" i="1" baseline="0"/>
              </a:br>
              <a:r>
                <a:rPr lang="en-US" sz="900" i="1"/>
                <a:t>in Slide Master</a:t>
              </a:r>
            </a:p>
          </p:txBody>
        </p:sp>
        <p:sp>
          <p:nvSpPr>
            <p:cNvPr id="21" name="Freeform 20"/>
            <p:cNvSpPr>
              <a:spLocks noChangeArrowheads="1"/>
            </p:cNvSpPr>
            <p:nvPr userDrawn="1"/>
          </p:nvSpPr>
          <p:spPr bwMode="auto">
            <a:xfrm flipH="1">
              <a:off x="10231805" y="692141"/>
              <a:ext cx="289582" cy="212708"/>
            </a:xfrm>
            <a:custGeom>
              <a:avLst/>
              <a:gdLst>
                <a:gd name="T0" fmla="*/ 11999 w 21312"/>
                <a:gd name="T1" fmla="*/ 6844 h 15656"/>
                <a:gd name="T2" fmla="*/ 11999 w 21312"/>
                <a:gd name="T3" fmla="*/ 6844 h 15656"/>
                <a:gd name="T4" fmla="*/ 12999 w 21312"/>
                <a:gd name="T5" fmla="*/ 5875 h 15656"/>
                <a:gd name="T6" fmla="*/ 8156 w 21312"/>
                <a:gd name="T7" fmla="*/ 5906 h 15656"/>
                <a:gd name="T8" fmla="*/ 7219 w 21312"/>
                <a:gd name="T9" fmla="*/ 7625 h 15656"/>
                <a:gd name="T10" fmla="*/ 6562 w 21312"/>
                <a:gd name="T11" fmla="*/ 8155 h 15656"/>
                <a:gd name="T12" fmla="*/ 6437 w 21312"/>
                <a:gd name="T13" fmla="*/ 8124 h 15656"/>
                <a:gd name="T14" fmla="*/ 5906 w 21312"/>
                <a:gd name="T15" fmla="*/ 7343 h 15656"/>
                <a:gd name="T16" fmla="*/ 7219 w 21312"/>
                <a:gd name="T17" fmla="*/ 4969 h 15656"/>
                <a:gd name="T18" fmla="*/ 13936 w 21312"/>
                <a:gd name="T19" fmla="*/ 4937 h 15656"/>
                <a:gd name="T20" fmla="*/ 14936 w 21312"/>
                <a:gd name="T21" fmla="*/ 3937 h 15656"/>
                <a:gd name="T22" fmla="*/ 15999 w 21312"/>
                <a:gd name="T23" fmla="*/ 7905 h 15656"/>
                <a:gd name="T24" fmla="*/ 11999 w 21312"/>
                <a:gd name="T25" fmla="*/ 6844 h 15656"/>
                <a:gd name="T26" fmla="*/ 15405 w 21312"/>
                <a:gd name="T27" fmla="*/ 9874 h 15656"/>
                <a:gd name="T28" fmla="*/ 15405 w 21312"/>
                <a:gd name="T29" fmla="*/ 9874 h 15656"/>
                <a:gd name="T30" fmla="*/ 14093 w 21312"/>
                <a:gd name="T31" fmla="*/ 12249 h 15656"/>
                <a:gd name="T32" fmla="*/ 10718 w 21312"/>
                <a:gd name="T33" fmla="*/ 13655 h 15656"/>
                <a:gd name="T34" fmla="*/ 7375 w 21312"/>
                <a:gd name="T35" fmla="*/ 12280 h 15656"/>
                <a:gd name="T36" fmla="*/ 6375 w 21312"/>
                <a:gd name="T37" fmla="*/ 13280 h 15656"/>
                <a:gd name="T38" fmla="*/ 5312 w 21312"/>
                <a:gd name="T39" fmla="*/ 9311 h 15656"/>
                <a:gd name="T40" fmla="*/ 9312 w 21312"/>
                <a:gd name="T41" fmla="*/ 10374 h 15656"/>
                <a:gd name="T42" fmla="*/ 8312 w 21312"/>
                <a:gd name="T43" fmla="*/ 11343 h 15656"/>
                <a:gd name="T44" fmla="*/ 10718 w 21312"/>
                <a:gd name="T45" fmla="*/ 12311 h 15656"/>
                <a:gd name="T46" fmla="*/ 13155 w 21312"/>
                <a:gd name="T47" fmla="*/ 11311 h 15656"/>
                <a:gd name="T48" fmla="*/ 14093 w 21312"/>
                <a:gd name="T49" fmla="*/ 9593 h 15656"/>
                <a:gd name="T50" fmla="*/ 14874 w 21312"/>
                <a:gd name="T51" fmla="*/ 9093 h 15656"/>
                <a:gd name="T52" fmla="*/ 15405 w 21312"/>
                <a:gd name="T53" fmla="*/ 9874 h 15656"/>
                <a:gd name="T54" fmla="*/ 19311 w 21312"/>
                <a:gd name="T55" fmla="*/ 1656 h 15656"/>
                <a:gd name="T56" fmla="*/ 19311 w 21312"/>
                <a:gd name="T57" fmla="*/ 1656 h 15656"/>
                <a:gd name="T58" fmla="*/ 15155 w 21312"/>
                <a:gd name="T59" fmla="*/ 1656 h 15656"/>
                <a:gd name="T60" fmla="*/ 14436 w 21312"/>
                <a:gd name="T61" fmla="*/ 656 h 15656"/>
                <a:gd name="T62" fmla="*/ 13124 w 21312"/>
                <a:gd name="T63" fmla="*/ 0 h 15656"/>
                <a:gd name="T64" fmla="*/ 8187 w 21312"/>
                <a:gd name="T65" fmla="*/ 0 h 15656"/>
                <a:gd name="T66" fmla="*/ 6875 w 21312"/>
                <a:gd name="T67" fmla="*/ 656 h 15656"/>
                <a:gd name="T68" fmla="*/ 6156 w 21312"/>
                <a:gd name="T69" fmla="*/ 1656 h 15656"/>
                <a:gd name="T70" fmla="*/ 2000 w 21312"/>
                <a:gd name="T71" fmla="*/ 1656 h 15656"/>
                <a:gd name="T72" fmla="*/ 0 w 21312"/>
                <a:gd name="T73" fmla="*/ 3656 h 15656"/>
                <a:gd name="T74" fmla="*/ 0 w 21312"/>
                <a:gd name="T75" fmla="*/ 13655 h 15656"/>
                <a:gd name="T76" fmla="*/ 2000 w 21312"/>
                <a:gd name="T77" fmla="*/ 15655 h 15656"/>
                <a:gd name="T78" fmla="*/ 19311 w 21312"/>
                <a:gd name="T79" fmla="*/ 15655 h 15656"/>
                <a:gd name="T80" fmla="*/ 21311 w 21312"/>
                <a:gd name="T81" fmla="*/ 13655 h 15656"/>
                <a:gd name="T82" fmla="*/ 21311 w 21312"/>
                <a:gd name="T83" fmla="*/ 3656 h 15656"/>
                <a:gd name="T84" fmla="*/ 19311 w 21312"/>
                <a:gd name="T85" fmla="*/ 1656 h 15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1312" h="15656">
                  <a:moveTo>
                    <a:pt x="11999" y="6844"/>
                  </a:moveTo>
                  <a:lnTo>
                    <a:pt x="11999" y="6844"/>
                  </a:lnTo>
                  <a:cubicBezTo>
                    <a:pt x="12999" y="5875"/>
                    <a:pt x="12999" y="5875"/>
                    <a:pt x="12999" y="5875"/>
                  </a:cubicBezTo>
                  <a:cubicBezTo>
                    <a:pt x="11655" y="4562"/>
                    <a:pt x="9500" y="4562"/>
                    <a:pt x="8156" y="5906"/>
                  </a:cubicBezTo>
                  <a:cubicBezTo>
                    <a:pt x="7687" y="6375"/>
                    <a:pt x="7343" y="6969"/>
                    <a:pt x="7219" y="7625"/>
                  </a:cubicBezTo>
                  <a:cubicBezTo>
                    <a:pt x="7156" y="7936"/>
                    <a:pt x="6875" y="8155"/>
                    <a:pt x="6562" y="8155"/>
                  </a:cubicBezTo>
                  <a:cubicBezTo>
                    <a:pt x="6531" y="8155"/>
                    <a:pt x="6469" y="8155"/>
                    <a:pt x="6437" y="8124"/>
                  </a:cubicBezTo>
                  <a:cubicBezTo>
                    <a:pt x="6062" y="8061"/>
                    <a:pt x="5844" y="7719"/>
                    <a:pt x="5906" y="7343"/>
                  </a:cubicBezTo>
                  <a:cubicBezTo>
                    <a:pt x="6094" y="6437"/>
                    <a:pt x="6562" y="5625"/>
                    <a:pt x="7219" y="4969"/>
                  </a:cubicBezTo>
                  <a:cubicBezTo>
                    <a:pt x="9062" y="3125"/>
                    <a:pt x="12061" y="3094"/>
                    <a:pt x="13936" y="4937"/>
                  </a:cubicBezTo>
                  <a:cubicBezTo>
                    <a:pt x="14936" y="3937"/>
                    <a:pt x="14936" y="3937"/>
                    <a:pt x="14936" y="3937"/>
                  </a:cubicBezTo>
                  <a:cubicBezTo>
                    <a:pt x="15999" y="7905"/>
                    <a:pt x="15999" y="7905"/>
                    <a:pt x="15999" y="7905"/>
                  </a:cubicBezTo>
                  <a:lnTo>
                    <a:pt x="11999" y="6844"/>
                  </a:lnTo>
                  <a:close/>
                  <a:moveTo>
                    <a:pt x="15405" y="9874"/>
                  </a:moveTo>
                  <a:lnTo>
                    <a:pt x="15405" y="9874"/>
                  </a:lnTo>
                  <a:cubicBezTo>
                    <a:pt x="15218" y="10780"/>
                    <a:pt x="14749" y="11593"/>
                    <a:pt x="14093" y="12249"/>
                  </a:cubicBezTo>
                  <a:cubicBezTo>
                    <a:pt x="13186" y="13155"/>
                    <a:pt x="11999" y="13655"/>
                    <a:pt x="10718" y="13655"/>
                  </a:cubicBezTo>
                  <a:cubicBezTo>
                    <a:pt x="9469" y="13655"/>
                    <a:pt x="8281" y="13155"/>
                    <a:pt x="7375" y="12280"/>
                  </a:cubicBezTo>
                  <a:cubicBezTo>
                    <a:pt x="6375" y="13280"/>
                    <a:pt x="6375" y="13280"/>
                    <a:pt x="6375" y="13280"/>
                  </a:cubicBezTo>
                  <a:cubicBezTo>
                    <a:pt x="5312" y="9311"/>
                    <a:pt x="5312" y="9311"/>
                    <a:pt x="5312" y="9311"/>
                  </a:cubicBezTo>
                  <a:cubicBezTo>
                    <a:pt x="9312" y="10374"/>
                    <a:pt x="9312" y="10374"/>
                    <a:pt x="9312" y="10374"/>
                  </a:cubicBezTo>
                  <a:cubicBezTo>
                    <a:pt x="8312" y="11343"/>
                    <a:pt x="8312" y="11343"/>
                    <a:pt x="8312" y="11343"/>
                  </a:cubicBezTo>
                  <a:cubicBezTo>
                    <a:pt x="8969" y="11968"/>
                    <a:pt x="9812" y="12311"/>
                    <a:pt x="10718" y="12311"/>
                  </a:cubicBezTo>
                  <a:cubicBezTo>
                    <a:pt x="11655" y="12311"/>
                    <a:pt x="12499" y="11968"/>
                    <a:pt x="13155" y="11311"/>
                  </a:cubicBezTo>
                  <a:cubicBezTo>
                    <a:pt x="13624" y="10843"/>
                    <a:pt x="13968" y="10249"/>
                    <a:pt x="14093" y="9593"/>
                  </a:cubicBezTo>
                  <a:cubicBezTo>
                    <a:pt x="14186" y="9218"/>
                    <a:pt x="14530" y="8999"/>
                    <a:pt x="14874" y="9093"/>
                  </a:cubicBezTo>
                  <a:cubicBezTo>
                    <a:pt x="15249" y="9155"/>
                    <a:pt x="15468" y="9499"/>
                    <a:pt x="15405" y="9874"/>
                  </a:cubicBezTo>
                  <a:close/>
                  <a:moveTo>
                    <a:pt x="19311" y="1656"/>
                  </a:moveTo>
                  <a:lnTo>
                    <a:pt x="19311" y="1656"/>
                  </a:lnTo>
                  <a:cubicBezTo>
                    <a:pt x="15155" y="1656"/>
                    <a:pt x="15155" y="1656"/>
                    <a:pt x="15155" y="1656"/>
                  </a:cubicBezTo>
                  <a:cubicBezTo>
                    <a:pt x="14436" y="656"/>
                    <a:pt x="14436" y="656"/>
                    <a:pt x="14436" y="656"/>
                  </a:cubicBezTo>
                  <a:cubicBezTo>
                    <a:pt x="14155" y="281"/>
                    <a:pt x="13593" y="0"/>
                    <a:pt x="13124" y="0"/>
                  </a:cubicBezTo>
                  <a:cubicBezTo>
                    <a:pt x="8187" y="0"/>
                    <a:pt x="8187" y="0"/>
                    <a:pt x="8187" y="0"/>
                  </a:cubicBezTo>
                  <a:cubicBezTo>
                    <a:pt x="7719" y="0"/>
                    <a:pt x="7156" y="281"/>
                    <a:pt x="6875" y="656"/>
                  </a:cubicBezTo>
                  <a:cubicBezTo>
                    <a:pt x="6156" y="1656"/>
                    <a:pt x="6156" y="1656"/>
                    <a:pt x="6156" y="1656"/>
                  </a:cubicBezTo>
                  <a:cubicBezTo>
                    <a:pt x="2000" y="1656"/>
                    <a:pt x="2000" y="1656"/>
                    <a:pt x="2000" y="1656"/>
                  </a:cubicBezTo>
                  <a:cubicBezTo>
                    <a:pt x="875" y="1656"/>
                    <a:pt x="0" y="2562"/>
                    <a:pt x="0" y="3656"/>
                  </a:cubicBezTo>
                  <a:cubicBezTo>
                    <a:pt x="0" y="13655"/>
                    <a:pt x="0" y="13655"/>
                    <a:pt x="0" y="13655"/>
                  </a:cubicBezTo>
                  <a:cubicBezTo>
                    <a:pt x="0" y="14749"/>
                    <a:pt x="875" y="15655"/>
                    <a:pt x="2000" y="15655"/>
                  </a:cubicBezTo>
                  <a:cubicBezTo>
                    <a:pt x="19311" y="15655"/>
                    <a:pt x="19311" y="15655"/>
                    <a:pt x="19311" y="15655"/>
                  </a:cubicBezTo>
                  <a:cubicBezTo>
                    <a:pt x="20436" y="15655"/>
                    <a:pt x="21311" y="14749"/>
                    <a:pt x="21311" y="13655"/>
                  </a:cubicBezTo>
                  <a:cubicBezTo>
                    <a:pt x="21311" y="3656"/>
                    <a:pt x="21311" y="3656"/>
                    <a:pt x="21311" y="3656"/>
                  </a:cubicBezTo>
                  <a:cubicBezTo>
                    <a:pt x="21311" y="2562"/>
                    <a:pt x="20436" y="1656"/>
                    <a:pt x="19311" y="1656"/>
                  </a:cubicBezTo>
                  <a:close/>
                </a:path>
              </a:pathLst>
            </a:custGeom>
            <a:solidFill>
              <a:schemeClr val="bg1"/>
            </a:solidFill>
            <a:ln>
              <a:noFill/>
            </a:ln>
            <a:effectLst/>
          </p:spPr>
          <p:txBody>
            <a:bodyPr wrap="none" anchor="ctr"/>
            <a:lstStyle/>
            <a:p>
              <a:endParaRPr lang="en-US" sz="1800"/>
            </a:p>
          </p:txBody>
        </p:sp>
      </p:grpSp>
      <p:sp>
        <p:nvSpPr>
          <p:cNvPr id="16" name="Rectangle 15"/>
          <p:cNvSpPr/>
          <p:nvPr userDrawn="1"/>
        </p:nvSpPr>
        <p:spPr>
          <a:xfrm>
            <a:off x="0" y="0"/>
            <a:ext cx="11108267" cy="6858000"/>
          </a:xfrm>
          <a:prstGeom prst="rect">
            <a:avLst/>
          </a:prstGeom>
          <a:gradFill>
            <a:gsLst>
              <a:gs pos="23000">
                <a:schemeClr val="bg1">
                  <a:alpha val="91000"/>
                </a:schemeClr>
              </a:gs>
              <a:gs pos="49000">
                <a:schemeClr val="bg1">
                  <a:alpha val="0"/>
                </a:schemeClr>
              </a:gs>
            </a:gsLst>
            <a:lin ang="21594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0" name="Rectangle 9"/>
          <p:cNvSpPr>
            <a:spLocks noChangeAspect="1"/>
          </p:cNvSpPr>
          <p:nvPr userDrawn="1"/>
        </p:nvSpPr>
        <p:spPr>
          <a:xfrm>
            <a:off x="0" y="3429000"/>
            <a:ext cx="12192000" cy="3429001"/>
          </a:xfrm>
          <a:prstGeom prst="rect">
            <a:avLst/>
          </a:prstGeom>
          <a:solidFill>
            <a:schemeClr val="accent5">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1" name="Rectangle 10"/>
          <p:cNvSpPr/>
          <p:nvPr userDrawn="1"/>
        </p:nvSpPr>
        <p:spPr>
          <a:xfrm>
            <a:off x="0" y="5335270"/>
            <a:ext cx="12192000" cy="152273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2" name="Rectangle 11"/>
          <p:cNvSpPr/>
          <p:nvPr userDrawn="1"/>
        </p:nvSpPr>
        <p:spPr>
          <a:xfrm>
            <a:off x="0" y="5335270"/>
            <a:ext cx="12192000" cy="9412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3" name="Rectangle 12"/>
          <p:cNvSpPr/>
          <p:nvPr userDrawn="1"/>
        </p:nvSpPr>
        <p:spPr>
          <a:xfrm>
            <a:off x="0" y="3155053"/>
            <a:ext cx="12192000" cy="274320"/>
          </a:xfrm>
          <a:prstGeom prst="rect">
            <a:avLst/>
          </a:prstGeom>
          <a:solidFill>
            <a:schemeClr val="bg1">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14" name="Picture 1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9293" y="80682"/>
            <a:ext cx="2602544" cy="1098924"/>
          </a:xfrm>
          <a:prstGeom prst="rect">
            <a:avLst/>
          </a:prstGeom>
        </p:spPr>
      </p:pic>
      <p:sp>
        <p:nvSpPr>
          <p:cNvPr id="2" name="Title 1"/>
          <p:cNvSpPr>
            <a:spLocks noGrp="1"/>
          </p:cNvSpPr>
          <p:nvPr userDrawn="1">
            <p:ph type="ctrTitle" hasCustomPrompt="1"/>
          </p:nvPr>
        </p:nvSpPr>
        <p:spPr>
          <a:xfrm>
            <a:off x="627530" y="3818964"/>
            <a:ext cx="10954871" cy="1196789"/>
          </a:xfrm>
        </p:spPr>
        <p:txBody>
          <a:bodyPr anchor="b"/>
          <a:lstStyle>
            <a:lvl1pPr algn="l">
              <a:lnSpc>
                <a:spcPts val="4580"/>
              </a:lnSpc>
              <a:defRPr sz="4000" b="0" i="0" cap="none" spc="-100" baseline="0">
                <a:solidFill>
                  <a:schemeClr val="bg1"/>
                </a:solidFill>
                <a:latin typeface="+mn-lt"/>
                <a:ea typeface="Times New Roman" charset="0"/>
                <a:cs typeface="Times New Roman" charset="0"/>
              </a:defRPr>
            </a:lvl1pPr>
          </a:lstStyle>
          <a:p>
            <a:r>
              <a:rPr lang="en-US"/>
              <a:t>Click to edit PCMH title</a:t>
            </a:r>
          </a:p>
        </p:txBody>
      </p:sp>
      <p:sp>
        <p:nvSpPr>
          <p:cNvPr id="22" name="Subtitle 2"/>
          <p:cNvSpPr>
            <a:spLocks noGrp="1"/>
          </p:cNvSpPr>
          <p:nvPr>
            <p:ph type="subTitle" idx="1" hasCustomPrompt="1"/>
          </p:nvPr>
        </p:nvSpPr>
        <p:spPr>
          <a:xfrm>
            <a:off x="627530" y="5657996"/>
            <a:ext cx="10954871" cy="926430"/>
          </a:xfrm>
        </p:spPr>
        <p:txBody>
          <a:bodyPr/>
          <a:lstStyle>
            <a:lvl1pPr marL="0" indent="0" algn="l">
              <a:lnSpc>
                <a:spcPct val="90000"/>
              </a:lnSpc>
              <a:spcAft>
                <a:spcPts val="0"/>
              </a:spcAft>
              <a:buNone/>
              <a:defRPr sz="2000" kern="0" cap="none" spc="0" baseline="0">
                <a:solidFill>
                  <a:schemeClr val="bg1"/>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text styles</a:t>
            </a:r>
          </a:p>
          <a:p>
            <a:r>
              <a:rPr lang="en-US"/>
              <a:t>Audience/Conference</a:t>
            </a:r>
          </a:p>
          <a:p>
            <a:r>
              <a:rPr lang="en-US"/>
              <a:t>MM, DD YYYY</a:t>
            </a:r>
          </a:p>
        </p:txBody>
      </p:sp>
    </p:spTree>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Slide (PCSP)">
    <p:spTree>
      <p:nvGrpSpPr>
        <p:cNvPr id="1" name=""/>
        <p:cNvGrpSpPr/>
        <p:nvPr/>
      </p:nvGrpSpPr>
      <p:grpSpPr>
        <a:xfrm>
          <a:off x="0" y="0"/>
          <a:ext cx="0" cy="0"/>
          <a:chOff x="0" y="0"/>
          <a:chExt cx="0" cy="0"/>
        </a:xfrm>
      </p:grpSpPr>
      <p:pic>
        <p:nvPicPr>
          <p:cNvPr id="17" name="Picture 16" descr="iStock_83157857_LARGE.jpg"/>
          <p:cNvPicPr>
            <a:picLocks noChangeAspect="1"/>
          </p:cNvPicPr>
          <p:nvPr userDrawn="1"/>
        </p:nvPicPr>
        <p:blipFill rotWithShape="1">
          <a:blip r:embed="rId2">
            <a:extLst>
              <a:ext uri="{28A0092B-C50C-407E-A947-70E740481C1C}">
                <a14:useLocalDpi xmlns:a14="http://schemas.microsoft.com/office/drawing/2010/main" val="0"/>
              </a:ext>
            </a:extLst>
          </a:blip>
          <a:srcRect l="35682" t="24794" r="12461" b="16863"/>
          <a:stretch/>
        </p:blipFill>
        <p:spPr>
          <a:xfrm flipH="1">
            <a:off x="0" y="0"/>
            <a:ext cx="12192000" cy="6858000"/>
          </a:xfrm>
          <a:prstGeom prst="rect">
            <a:avLst/>
          </a:prstGeom>
        </p:spPr>
      </p:pic>
      <p:grpSp>
        <p:nvGrpSpPr>
          <p:cNvPr id="19" name="Group 18"/>
          <p:cNvGrpSpPr/>
          <p:nvPr userDrawn="1"/>
        </p:nvGrpSpPr>
        <p:grpSpPr>
          <a:xfrm>
            <a:off x="12801600" y="0"/>
            <a:ext cx="3048000" cy="1335024"/>
            <a:chOff x="9262533" y="0"/>
            <a:chExt cx="2286000" cy="1335024"/>
          </a:xfrm>
        </p:grpSpPr>
        <p:sp>
          <p:nvSpPr>
            <p:cNvPr id="20" name="Rectangle 19"/>
            <p:cNvSpPr/>
            <p:nvPr userDrawn="1"/>
          </p:nvSpPr>
          <p:spPr>
            <a:xfrm>
              <a:off x="9262533" y="0"/>
              <a:ext cx="2286000" cy="1335024"/>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Title Slide (PCSP)</a:t>
              </a:r>
            </a:p>
            <a:p>
              <a:pPr marL="0" marR="0" indent="0" algn="ctr" defTabSz="457200" rtl="0" eaLnBrk="1" fontAlgn="auto" latinLnBrk="0" hangingPunct="1">
                <a:lnSpc>
                  <a:spcPct val="100000"/>
                </a:lnSpc>
                <a:spcBef>
                  <a:spcPts val="0"/>
                </a:spcBef>
                <a:spcAft>
                  <a:spcPts val="600"/>
                </a:spcAft>
                <a:buClrTx/>
                <a:buSzTx/>
                <a:buFontTx/>
                <a:buNone/>
                <a:tabLst/>
                <a:defRPr/>
              </a:pPr>
              <a:endParaRPr lang="en-US" sz="900" i="1"/>
            </a:p>
            <a:p>
              <a:pPr marL="0" marR="0" indent="0" algn="ctr" defTabSz="457200" rtl="0" eaLnBrk="1" fontAlgn="auto" latinLnBrk="0" hangingPunct="1">
                <a:lnSpc>
                  <a:spcPct val="100000"/>
                </a:lnSpc>
                <a:spcBef>
                  <a:spcPts val="0"/>
                </a:spcBef>
                <a:spcAft>
                  <a:spcPts val="600"/>
                </a:spcAft>
                <a:buClrTx/>
                <a:buSzTx/>
                <a:buFontTx/>
                <a:buNone/>
                <a:tabLst/>
                <a:defRPr/>
              </a:pPr>
              <a:br>
                <a:rPr lang="en-US" sz="900" i="1"/>
              </a:br>
              <a:r>
                <a:rPr lang="en-US" sz="900" i="1"/>
                <a:t>change background</a:t>
              </a:r>
              <a:r>
                <a:rPr lang="en-US" sz="900" i="1" baseline="0"/>
                <a:t> image </a:t>
              </a:r>
              <a:br>
                <a:rPr lang="en-US" sz="900" i="1" baseline="0"/>
              </a:br>
              <a:r>
                <a:rPr lang="en-US" sz="900" i="1"/>
                <a:t>in Slide Master</a:t>
              </a:r>
            </a:p>
          </p:txBody>
        </p:sp>
        <p:sp>
          <p:nvSpPr>
            <p:cNvPr id="21" name="Freeform 20"/>
            <p:cNvSpPr>
              <a:spLocks noChangeArrowheads="1"/>
            </p:cNvSpPr>
            <p:nvPr userDrawn="1"/>
          </p:nvSpPr>
          <p:spPr bwMode="auto">
            <a:xfrm flipH="1">
              <a:off x="10231805" y="692141"/>
              <a:ext cx="289582" cy="212708"/>
            </a:xfrm>
            <a:custGeom>
              <a:avLst/>
              <a:gdLst>
                <a:gd name="T0" fmla="*/ 11999 w 21312"/>
                <a:gd name="T1" fmla="*/ 6844 h 15656"/>
                <a:gd name="T2" fmla="*/ 11999 w 21312"/>
                <a:gd name="T3" fmla="*/ 6844 h 15656"/>
                <a:gd name="T4" fmla="*/ 12999 w 21312"/>
                <a:gd name="T5" fmla="*/ 5875 h 15656"/>
                <a:gd name="T6" fmla="*/ 8156 w 21312"/>
                <a:gd name="T7" fmla="*/ 5906 h 15656"/>
                <a:gd name="T8" fmla="*/ 7219 w 21312"/>
                <a:gd name="T9" fmla="*/ 7625 h 15656"/>
                <a:gd name="T10" fmla="*/ 6562 w 21312"/>
                <a:gd name="T11" fmla="*/ 8155 h 15656"/>
                <a:gd name="T12" fmla="*/ 6437 w 21312"/>
                <a:gd name="T13" fmla="*/ 8124 h 15656"/>
                <a:gd name="T14" fmla="*/ 5906 w 21312"/>
                <a:gd name="T15" fmla="*/ 7343 h 15656"/>
                <a:gd name="T16" fmla="*/ 7219 w 21312"/>
                <a:gd name="T17" fmla="*/ 4969 h 15656"/>
                <a:gd name="T18" fmla="*/ 13936 w 21312"/>
                <a:gd name="T19" fmla="*/ 4937 h 15656"/>
                <a:gd name="T20" fmla="*/ 14936 w 21312"/>
                <a:gd name="T21" fmla="*/ 3937 h 15656"/>
                <a:gd name="T22" fmla="*/ 15999 w 21312"/>
                <a:gd name="T23" fmla="*/ 7905 h 15656"/>
                <a:gd name="T24" fmla="*/ 11999 w 21312"/>
                <a:gd name="T25" fmla="*/ 6844 h 15656"/>
                <a:gd name="T26" fmla="*/ 15405 w 21312"/>
                <a:gd name="T27" fmla="*/ 9874 h 15656"/>
                <a:gd name="T28" fmla="*/ 15405 w 21312"/>
                <a:gd name="T29" fmla="*/ 9874 h 15656"/>
                <a:gd name="T30" fmla="*/ 14093 w 21312"/>
                <a:gd name="T31" fmla="*/ 12249 h 15656"/>
                <a:gd name="T32" fmla="*/ 10718 w 21312"/>
                <a:gd name="T33" fmla="*/ 13655 h 15656"/>
                <a:gd name="T34" fmla="*/ 7375 w 21312"/>
                <a:gd name="T35" fmla="*/ 12280 h 15656"/>
                <a:gd name="T36" fmla="*/ 6375 w 21312"/>
                <a:gd name="T37" fmla="*/ 13280 h 15656"/>
                <a:gd name="T38" fmla="*/ 5312 w 21312"/>
                <a:gd name="T39" fmla="*/ 9311 h 15656"/>
                <a:gd name="T40" fmla="*/ 9312 w 21312"/>
                <a:gd name="T41" fmla="*/ 10374 h 15656"/>
                <a:gd name="T42" fmla="*/ 8312 w 21312"/>
                <a:gd name="T43" fmla="*/ 11343 h 15656"/>
                <a:gd name="T44" fmla="*/ 10718 w 21312"/>
                <a:gd name="T45" fmla="*/ 12311 h 15656"/>
                <a:gd name="T46" fmla="*/ 13155 w 21312"/>
                <a:gd name="T47" fmla="*/ 11311 h 15656"/>
                <a:gd name="T48" fmla="*/ 14093 w 21312"/>
                <a:gd name="T49" fmla="*/ 9593 h 15656"/>
                <a:gd name="T50" fmla="*/ 14874 w 21312"/>
                <a:gd name="T51" fmla="*/ 9093 h 15656"/>
                <a:gd name="T52" fmla="*/ 15405 w 21312"/>
                <a:gd name="T53" fmla="*/ 9874 h 15656"/>
                <a:gd name="T54" fmla="*/ 19311 w 21312"/>
                <a:gd name="T55" fmla="*/ 1656 h 15656"/>
                <a:gd name="T56" fmla="*/ 19311 w 21312"/>
                <a:gd name="T57" fmla="*/ 1656 h 15656"/>
                <a:gd name="T58" fmla="*/ 15155 w 21312"/>
                <a:gd name="T59" fmla="*/ 1656 h 15656"/>
                <a:gd name="T60" fmla="*/ 14436 w 21312"/>
                <a:gd name="T61" fmla="*/ 656 h 15656"/>
                <a:gd name="T62" fmla="*/ 13124 w 21312"/>
                <a:gd name="T63" fmla="*/ 0 h 15656"/>
                <a:gd name="T64" fmla="*/ 8187 w 21312"/>
                <a:gd name="T65" fmla="*/ 0 h 15656"/>
                <a:gd name="T66" fmla="*/ 6875 w 21312"/>
                <a:gd name="T67" fmla="*/ 656 h 15656"/>
                <a:gd name="T68" fmla="*/ 6156 w 21312"/>
                <a:gd name="T69" fmla="*/ 1656 h 15656"/>
                <a:gd name="T70" fmla="*/ 2000 w 21312"/>
                <a:gd name="T71" fmla="*/ 1656 h 15656"/>
                <a:gd name="T72" fmla="*/ 0 w 21312"/>
                <a:gd name="T73" fmla="*/ 3656 h 15656"/>
                <a:gd name="T74" fmla="*/ 0 w 21312"/>
                <a:gd name="T75" fmla="*/ 13655 h 15656"/>
                <a:gd name="T76" fmla="*/ 2000 w 21312"/>
                <a:gd name="T77" fmla="*/ 15655 h 15656"/>
                <a:gd name="T78" fmla="*/ 19311 w 21312"/>
                <a:gd name="T79" fmla="*/ 15655 h 15656"/>
                <a:gd name="T80" fmla="*/ 21311 w 21312"/>
                <a:gd name="T81" fmla="*/ 13655 h 15656"/>
                <a:gd name="T82" fmla="*/ 21311 w 21312"/>
                <a:gd name="T83" fmla="*/ 3656 h 15656"/>
                <a:gd name="T84" fmla="*/ 19311 w 21312"/>
                <a:gd name="T85" fmla="*/ 1656 h 15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1312" h="15656">
                  <a:moveTo>
                    <a:pt x="11999" y="6844"/>
                  </a:moveTo>
                  <a:lnTo>
                    <a:pt x="11999" y="6844"/>
                  </a:lnTo>
                  <a:cubicBezTo>
                    <a:pt x="12999" y="5875"/>
                    <a:pt x="12999" y="5875"/>
                    <a:pt x="12999" y="5875"/>
                  </a:cubicBezTo>
                  <a:cubicBezTo>
                    <a:pt x="11655" y="4562"/>
                    <a:pt x="9500" y="4562"/>
                    <a:pt x="8156" y="5906"/>
                  </a:cubicBezTo>
                  <a:cubicBezTo>
                    <a:pt x="7687" y="6375"/>
                    <a:pt x="7343" y="6969"/>
                    <a:pt x="7219" y="7625"/>
                  </a:cubicBezTo>
                  <a:cubicBezTo>
                    <a:pt x="7156" y="7936"/>
                    <a:pt x="6875" y="8155"/>
                    <a:pt x="6562" y="8155"/>
                  </a:cubicBezTo>
                  <a:cubicBezTo>
                    <a:pt x="6531" y="8155"/>
                    <a:pt x="6469" y="8155"/>
                    <a:pt x="6437" y="8124"/>
                  </a:cubicBezTo>
                  <a:cubicBezTo>
                    <a:pt x="6062" y="8061"/>
                    <a:pt x="5844" y="7719"/>
                    <a:pt x="5906" y="7343"/>
                  </a:cubicBezTo>
                  <a:cubicBezTo>
                    <a:pt x="6094" y="6437"/>
                    <a:pt x="6562" y="5625"/>
                    <a:pt x="7219" y="4969"/>
                  </a:cubicBezTo>
                  <a:cubicBezTo>
                    <a:pt x="9062" y="3125"/>
                    <a:pt x="12061" y="3094"/>
                    <a:pt x="13936" y="4937"/>
                  </a:cubicBezTo>
                  <a:cubicBezTo>
                    <a:pt x="14936" y="3937"/>
                    <a:pt x="14936" y="3937"/>
                    <a:pt x="14936" y="3937"/>
                  </a:cubicBezTo>
                  <a:cubicBezTo>
                    <a:pt x="15999" y="7905"/>
                    <a:pt x="15999" y="7905"/>
                    <a:pt x="15999" y="7905"/>
                  </a:cubicBezTo>
                  <a:lnTo>
                    <a:pt x="11999" y="6844"/>
                  </a:lnTo>
                  <a:close/>
                  <a:moveTo>
                    <a:pt x="15405" y="9874"/>
                  </a:moveTo>
                  <a:lnTo>
                    <a:pt x="15405" y="9874"/>
                  </a:lnTo>
                  <a:cubicBezTo>
                    <a:pt x="15218" y="10780"/>
                    <a:pt x="14749" y="11593"/>
                    <a:pt x="14093" y="12249"/>
                  </a:cubicBezTo>
                  <a:cubicBezTo>
                    <a:pt x="13186" y="13155"/>
                    <a:pt x="11999" y="13655"/>
                    <a:pt x="10718" y="13655"/>
                  </a:cubicBezTo>
                  <a:cubicBezTo>
                    <a:pt x="9469" y="13655"/>
                    <a:pt x="8281" y="13155"/>
                    <a:pt x="7375" y="12280"/>
                  </a:cubicBezTo>
                  <a:cubicBezTo>
                    <a:pt x="6375" y="13280"/>
                    <a:pt x="6375" y="13280"/>
                    <a:pt x="6375" y="13280"/>
                  </a:cubicBezTo>
                  <a:cubicBezTo>
                    <a:pt x="5312" y="9311"/>
                    <a:pt x="5312" y="9311"/>
                    <a:pt x="5312" y="9311"/>
                  </a:cubicBezTo>
                  <a:cubicBezTo>
                    <a:pt x="9312" y="10374"/>
                    <a:pt x="9312" y="10374"/>
                    <a:pt x="9312" y="10374"/>
                  </a:cubicBezTo>
                  <a:cubicBezTo>
                    <a:pt x="8312" y="11343"/>
                    <a:pt x="8312" y="11343"/>
                    <a:pt x="8312" y="11343"/>
                  </a:cubicBezTo>
                  <a:cubicBezTo>
                    <a:pt x="8969" y="11968"/>
                    <a:pt x="9812" y="12311"/>
                    <a:pt x="10718" y="12311"/>
                  </a:cubicBezTo>
                  <a:cubicBezTo>
                    <a:pt x="11655" y="12311"/>
                    <a:pt x="12499" y="11968"/>
                    <a:pt x="13155" y="11311"/>
                  </a:cubicBezTo>
                  <a:cubicBezTo>
                    <a:pt x="13624" y="10843"/>
                    <a:pt x="13968" y="10249"/>
                    <a:pt x="14093" y="9593"/>
                  </a:cubicBezTo>
                  <a:cubicBezTo>
                    <a:pt x="14186" y="9218"/>
                    <a:pt x="14530" y="8999"/>
                    <a:pt x="14874" y="9093"/>
                  </a:cubicBezTo>
                  <a:cubicBezTo>
                    <a:pt x="15249" y="9155"/>
                    <a:pt x="15468" y="9499"/>
                    <a:pt x="15405" y="9874"/>
                  </a:cubicBezTo>
                  <a:close/>
                  <a:moveTo>
                    <a:pt x="19311" y="1656"/>
                  </a:moveTo>
                  <a:lnTo>
                    <a:pt x="19311" y="1656"/>
                  </a:lnTo>
                  <a:cubicBezTo>
                    <a:pt x="15155" y="1656"/>
                    <a:pt x="15155" y="1656"/>
                    <a:pt x="15155" y="1656"/>
                  </a:cubicBezTo>
                  <a:cubicBezTo>
                    <a:pt x="14436" y="656"/>
                    <a:pt x="14436" y="656"/>
                    <a:pt x="14436" y="656"/>
                  </a:cubicBezTo>
                  <a:cubicBezTo>
                    <a:pt x="14155" y="281"/>
                    <a:pt x="13593" y="0"/>
                    <a:pt x="13124" y="0"/>
                  </a:cubicBezTo>
                  <a:cubicBezTo>
                    <a:pt x="8187" y="0"/>
                    <a:pt x="8187" y="0"/>
                    <a:pt x="8187" y="0"/>
                  </a:cubicBezTo>
                  <a:cubicBezTo>
                    <a:pt x="7719" y="0"/>
                    <a:pt x="7156" y="281"/>
                    <a:pt x="6875" y="656"/>
                  </a:cubicBezTo>
                  <a:cubicBezTo>
                    <a:pt x="6156" y="1656"/>
                    <a:pt x="6156" y="1656"/>
                    <a:pt x="6156" y="1656"/>
                  </a:cubicBezTo>
                  <a:cubicBezTo>
                    <a:pt x="2000" y="1656"/>
                    <a:pt x="2000" y="1656"/>
                    <a:pt x="2000" y="1656"/>
                  </a:cubicBezTo>
                  <a:cubicBezTo>
                    <a:pt x="875" y="1656"/>
                    <a:pt x="0" y="2562"/>
                    <a:pt x="0" y="3656"/>
                  </a:cubicBezTo>
                  <a:cubicBezTo>
                    <a:pt x="0" y="13655"/>
                    <a:pt x="0" y="13655"/>
                    <a:pt x="0" y="13655"/>
                  </a:cubicBezTo>
                  <a:cubicBezTo>
                    <a:pt x="0" y="14749"/>
                    <a:pt x="875" y="15655"/>
                    <a:pt x="2000" y="15655"/>
                  </a:cubicBezTo>
                  <a:cubicBezTo>
                    <a:pt x="19311" y="15655"/>
                    <a:pt x="19311" y="15655"/>
                    <a:pt x="19311" y="15655"/>
                  </a:cubicBezTo>
                  <a:cubicBezTo>
                    <a:pt x="20436" y="15655"/>
                    <a:pt x="21311" y="14749"/>
                    <a:pt x="21311" y="13655"/>
                  </a:cubicBezTo>
                  <a:cubicBezTo>
                    <a:pt x="21311" y="3656"/>
                    <a:pt x="21311" y="3656"/>
                    <a:pt x="21311" y="3656"/>
                  </a:cubicBezTo>
                  <a:cubicBezTo>
                    <a:pt x="21311" y="2562"/>
                    <a:pt x="20436" y="1656"/>
                    <a:pt x="19311" y="1656"/>
                  </a:cubicBezTo>
                  <a:close/>
                </a:path>
              </a:pathLst>
            </a:custGeom>
            <a:solidFill>
              <a:schemeClr val="bg1"/>
            </a:solidFill>
            <a:ln>
              <a:noFill/>
            </a:ln>
            <a:effectLst/>
          </p:spPr>
          <p:txBody>
            <a:bodyPr wrap="none" anchor="ctr"/>
            <a:lstStyle/>
            <a:p>
              <a:endParaRPr lang="en-US" sz="1800"/>
            </a:p>
          </p:txBody>
        </p:sp>
      </p:grpSp>
      <p:sp>
        <p:nvSpPr>
          <p:cNvPr id="16" name="Rectangle 15"/>
          <p:cNvSpPr/>
          <p:nvPr userDrawn="1"/>
        </p:nvSpPr>
        <p:spPr>
          <a:xfrm>
            <a:off x="0" y="0"/>
            <a:ext cx="11108267" cy="6858000"/>
          </a:xfrm>
          <a:prstGeom prst="rect">
            <a:avLst/>
          </a:prstGeom>
          <a:gradFill>
            <a:gsLst>
              <a:gs pos="23000">
                <a:schemeClr val="bg1">
                  <a:alpha val="91000"/>
                </a:schemeClr>
              </a:gs>
              <a:gs pos="49000">
                <a:schemeClr val="bg1">
                  <a:alpha val="0"/>
                </a:schemeClr>
              </a:gs>
            </a:gsLst>
            <a:lin ang="21594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0" name="Rectangle 9"/>
          <p:cNvSpPr>
            <a:spLocks noChangeAspect="1"/>
          </p:cNvSpPr>
          <p:nvPr userDrawn="1"/>
        </p:nvSpPr>
        <p:spPr>
          <a:xfrm>
            <a:off x="0" y="3429000"/>
            <a:ext cx="12192000" cy="3429001"/>
          </a:xfrm>
          <a:prstGeom prst="rect">
            <a:avLst/>
          </a:prstGeom>
          <a:solidFill>
            <a:schemeClr val="accent6">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1" name="Rectangle 10"/>
          <p:cNvSpPr/>
          <p:nvPr userDrawn="1"/>
        </p:nvSpPr>
        <p:spPr>
          <a:xfrm>
            <a:off x="0" y="5335270"/>
            <a:ext cx="12192000" cy="152273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2" name="Rectangle 11"/>
          <p:cNvSpPr/>
          <p:nvPr userDrawn="1"/>
        </p:nvSpPr>
        <p:spPr>
          <a:xfrm>
            <a:off x="0" y="5335270"/>
            <a:ext cx="12192000" cy="9412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3" name="Rectangle 12"/>
          <p:cNvSpPr/>
          <p:nvPr userDrawn="1"/>
        </p:nvSpPr>
        <p:spPr>
          <a:xfrm>
            <a:off x="0" y="3155053"/>
            <a:ext cx="12192000" cy="274320"/>
          </a:xfrm>
          <a:prstGeom prst="rect">
            <a:avLst/>
          </a:prstGeom>
          <a:solidFill>
            <a:schemeClr val="bg1">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14" name="Picture 1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9293" y="80682"/>
            <a:ext cx="2602544" cy="1098924"/>
          </a:xfrm>
          <a:prstGeom prst="rect">
            <a:avLst/>
          </a:prstGeom>
        </p:spPr>
      </p:pic>
      <p:sp>
        <p:nvSpPr>
          <p:cNvPr id="2" name="Title 1"/>
          <p:cNvSpPr>
            <a:spLocks noGrp="1"/>
          </p:cNvSpPr>
          <p:nvPr userDrawn="1">
            <p:ph type="ctrTitle" hasCustomPrompt="1"/>
          </p:nvPr>
        </p:nvSpPr>
        <p:spPr>
          <a:xfrm>
            <a:off x="627530" y="3818964"/>
            <a:ext cx="10954871" cy="1196789"/>
          </a:xfrm>
        </p:spPr>
        <p:txBody>
          <a:bodyPr anchor="b"/>
          <a:lstStyle>
            <a:lvl1pPr algn="l">
              <a:lnSpc>
                <a:spcPts val="4580"/>
              </a:lnSpc>
              <a:defRPr sz="4000" b="0" i="0" cap="none" spc="-100" baseline="0">
                <a:solidFill>
                  <a:schemeClr val="bg1"/>
                </a:solidFill>
                <a:latin typeface="+mn-lt"/>
                <a:ea typeface="Times New Roman" charset="0"/>
                <a:cs typeface="Times New Roman" charset="0"/>
              </a:defRPr>
            </a:lvl1pPr>
          </a:lstStyle>
          <a:p>
            <a:r>
              <a:rPr lang="en-US"/>
              <a:t>Click to edit PCSP title</a:t>
            </a:r>
          </a:p>
        </p:txBody>
      </p:sp>
      <p:sp>
        <p:nvSpPr>
          <p:cNvPr id="22" name="Subtitle 2"/>
          <p:cNvSpPr>
            <a:spLocks noGrp="1"/>
          </p:cNvSpPr>
          <p:nvPr>
            <p:ph type="subTitle" idx="1" hasCustomPrompt="1"/>
          </p:nvPr>
        </p:nvSpPr>
        <p:spPr>
          <a:xfrm>
            <a:off x="627530" y="5657996"/>
            <a:ext cx="10954871" cy="926430"/>
          </a:xfrm>
        </p:spPr>
        <p:txBody>
          <a:bodyPr/>
          <a:lstStyle>
            <a:lvl1pPr marL="0" indent="0" algn="l">
              <a:lnSpc>
                <a:spcPct val="90000"/>
              </a:lnSpc>
              <a:spcAft>
                <a:spcPts val="0"/>
              </a:spcAft>
              <a:buNone/>
              <a:defRPr sz="2000" kern="0" cap="none" spc="0" baseline="0">
                <a:solidFill>
                  <a:schemeClr val="bg1"/>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text styles</a:t>
            </a:r>
          </a:p>
          <a:p>
            <a:r>
              <a:rPr lang="en-US"/>
              <a:t>Audience/Conference</a:t>
            </a:r>
          </a:p>
          <a:p>
            <a:r>
              <a:rPr lang="en-US"/>
              <a:t>MM, DD YYYY</a:t>
            </a:r>
          </a:p>
        </p:txBody>
      </p:sp>
    </p:spTree>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Slide (NCQA Academy)">
    <p:spTree>
      <p:nvGrpSpPr>
        <p:cNvPr id="1" name=""/>
        <p:cNvGrpSpPr/>
        <p:nvPr/>
      </p:nvGrpSpPr>
      <p:grpSpPr>
        <a:xfrm>
          <a:off x="0" y="0"/>
          <a:ext cx="0" cy="0"/>
          <a:chOff x="0" y="0"/>
          <a:chExt cx="0" cy="0"/>
        </a:xfrm>
      </p:grpSpPr>
      <p:pic>
        <p:nvPicPr>
          <p:cNvPr id="17" name="Picture 16" descr="iStock_83157857_LARGE.jpg"/>
          <p:cNvPicPr>
            <a:picLocks noChangeAspect="1"/>
          </p:cNvPicPr>
          <p:nvPr userDrawn="1"/>
        </p:nvPicPr>
        <p:blipFill rotWithShape="1">
          <a:blip r:embed="rId2">
            <a:extLst>
              <a:ext uri="{28A0092B-C50C-407E-A947-70E740481C1C}">
                <a14:useLocalDpi xmlns:a14="http://schemas.microsoft.com/office/drawing/2010/main" val="0"/>
              </a:ext>
            </a:extLst>
          </a:blip>
          <a:srcRect l="35682" t="24794" r="12461" b="16863"/>
          <a:stretch/>
        </p:blipFill>
        <p:spPr>
          <a:xfrm flipH="1">
            <a:off x="0" y="0"/>
            <a:ext cx="12192000" cy="6858000"/>
          </a:xfrm>
          <a:prstGeom prst="rect">
            <a:avLst/>
          </a:prstGeom>
        </p:spPr>
      </p:pic>
      <p:grpSp>
        <p:nvGrpSpPr>
          <p:cNvPr id="19" name="Group 18"/>
          <p:cNvGrpSpPr/>
          <p:nvPr userDrawn="1"/>
        </p:nvGrpSpPr>
        <p:grpSpPr>
          <a:xfrm>
            <a:off x="12801600" y="0"/>
            <a:ext cx="3048000" cy="1335024"/>
            <a:chOff x="9262533" y="0"/>
            <a:chExt cx="2286000" cy="1335024"/>
          </a:xfrm>
        </p:grpSpPr>
        <p:sp>
          <p:nvSpPr>
            <p:cNvPr id="20" name="Rectangle 19"/>
            <p:cNvSpPr/>
            <p:nvPr userDrawn="1"/>
          </p:nvSpPr>
          <p:spPr>
            <a:xfrm>
              <a:off x="9262533" y="0"/>
              <a:ext cx="2286000" cy="1335024"/>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Title Slide (NCQA</a:t>
              </a:r>
              <a:r>
                <a:rPr lang="en-US" sz="1100" baseline="0"/>
                <a:t> Academy</a:t>
              </a:r>
              <a:r>
                <a:rPr lang="en-US" sz="1100"/>
                <a:t>)</a:t>
              </a:r>
            </a:p>
            <a:p>
              <a:pPr marL="0" marR="0" indent="0" algn="ctr" defTabSz="457200" rtl="0" eaLnBrk="1" fontAlgn="auto" latinLnBrk="0" hangingPunct="1">
                <a:lnSpc>
                  <a:spcPct val="100000"/>
                </a:lnSpc>
                <a:spcBef>
                  <a:spcPts val="0"/>
                </a:spcBef>
                <a:spcAft>
                  <a:spcPts val="600"/>
                </a:spcAft>
                <a:buClrTx/>
                <a:buSzTx/>
                <a:buFontTx/>
                <a:buNone/>
                <a:tabLst/>
                <a:defRPr/>
              </a:pPr>
              <a:endParaRPr lang="en-US" sz="900" i="1"/>
            </a:p>
            <a:p>
              <a:pPr marL="0" marR="0" indent="0" algn="ctr" defTabSz="457200" rtl="0" eaLnBrk="1" fontAlgn="auto" latinLnBrk="0" hangingPunct="1">
                <a:lnSpc>
                  <a:spcPct val="100000"/>
                </a:lnSpc>
                <a:spcBef>
                  <a:spcPts val="0"/>
                </a:spcBef>
                <a:spcAft>
                  <a:spcPts val="600"/>
                </a:spcAft>
                <a:buClrTx/>
                <a:buSzTx/>
                <a:buFontTx/>
                <a:buNone/>
                <a:tabLst/>
                <a:defRPr/>
              </a:pPr>
              <a:br>
                <a:rPr lang="en-US" sz="900" i="1"/>
              </a:br>
              <a:r>
                <a:rPr lang="en-US" sz="900" i="1"/>
                <a:t>change background</a:t>
              </a:r>
              <a:r>
                <a:rPr lang="en-US" sz="900" i="1" baseline="0"/>
                <a:t> image </a:t>
              </a:r>
              <a:br>
                <a:rPr lang="en-US" sz="900" i="1" baseline="0"/>
              </a:br>
              <a:r>
                <a:rPr lang="en-US" sz="900" i="1"/>
                <a:t>in Slide Master</a:t>
              </a:r>
            </a:p>
          </p:txBody>
        </p:sp>
        <p:sp>
          <p:nvSpPr>
            <p:cNvPr id="21" name="Freeform 20"/>
            <p:cNvSpPr>
              <a:spLocks noChangeArrowheads="1"/>
            </p:cNvSpPr>
            <p:nvPr userDrawn="1"/>
          </p:nvSpPr>
          <p:spPr bwMode="auto">
            <a:xfrm flipH="1">
              <a:off x="10231805" y="692141"/>
              <a:ext cx="289582" cy="212708"/>
            </a:xfrm>
            <a:custGeom>
              <a:avLst/>
              <a:gdLst>
                <a:gd name="T0" fmla="*/ 11999 w 21312"/>
                <a:gd name="T1" fmla="*/ 6844 h 15656"/>
                <a:gd name="T2" fmla="*/ 11999 w 21312"/>
                <a:gd name="T3" fmla="*/ 6844 h 15656"/>
                <a:gd name="T4" fmla="*/ 12999 w 21312"/>
                <a:gd name="T5" fmla="*/ 5875 h 15656"/>
                <a:gd name="T6" fmla="*/ 8156 w 21312"/>
                <a:gd name="T7" fmla="*/ 5906 h 15656"/>
                <a:gd name="T8" fmla="*/ 7219 w 21312"/>
                <a:gd name="T9" fmla="*/ 7625 h 15656"/>
                <a:gd name="T10" fmla="*/ 6562 w 21312"/>
                <a:gd name="T11" fmla="*/ 8155 h 15656"/>
                <a:gd name="T12" fmla="*/ 6437 w 21312"/>
                <a:gd name="T13" fmla="*/ 8124 h 15656"/>
                <a:gd name="T14" fmla="*/ 5906 w 21312"/>
                <a:gd name="T15" fmla="*/ 7343 h 15656"/>
                <a:gd name="T16" fmla="*/ 7219 w 21312"/>
                <a:gd name="T17" fmla="*/ 4969 h 15656"/>
                <a:gd name="T18" fmla="*/ 13936 w 21312"/>
                <a:gd name="T19" fmla="*/ 4937 h 15656"/>
                <a:gd name="T20" fmla="*/ 14936 w 21312"/>
                <a:gd name="T21" fmla="*/ 3937 h 15656"/>
                <a:gd name="T22" fmla="*/ 15999 w 21312"/>
                <a:gd name="T23" fmla="*/ 7905 h 15656"/>
                <a:gd name="T24" fmla="*/ 11999 w 21312"/>
                <a:gd name="T25" fmla="*/ 6844 h 15656"/>
                <a:gd name="T26" fmla="*/ 15405 w 21312"/>
                <a:gd name="T27" fmla="*/ 9874 h 15656"/>
                <a:gd name="T28" fmla="*/ 15405 w 21312"/>
                <a:gd name="T29" fmla="*/ 9874 h 15656"/>
                <a:gd name="T30" fmla="*/ 14093 w 21312"/>
                <a:gd name="T31" fmla="*/ 12249 h 15656"/>
                <a:gd name="T32" fmla="*/ 10718 w 21312"/>
                <a:gd name="T33" fmla="*/ 13655 h 15656"/>
                <a:gd name="T34" fmla="*/ 7375 w 21312"/>
                <a:gd name="T35" fmla="*/ 12280 h 15656"/>
                <a:gd name="T36" fmla="*/ 6375 w 21312"/>
                <a:gd name="T37" fmla="*/ 13280 h 15656"/>
                <a:gd name="T38" fmla="*/ 5312 w 21312"/>
                <a:gd name="T39" fmla="*/ 9311 h 15656"/>
                <a:gd name="T40" fmla="*/ 9312 w 21312"/>
                <a:gd name="T41" fmla="*/ 10374 h 15656"/>
                <a:gd name="T42" fmla="*/ 8312 w 21312"/>
                <a:gd name="T43" fmla="*/ 11343 h 15656"/>
                <a:gd name="T44" fmla="*/ 10718 w 21312"/>
                <a:gd name="T45" fmla="*/ 12311 h 15656"/>
                <a:gd name="T46" fmla="*/ 13155 w 21312"/>
                <a:gd name="T47" fmla="*/ 11311 h 15656"/>
                <a:gd name="T48" fmla="*/ 14093 w 21312"/>
                <a:gd name="T49" fmla="*/ 9593 h 15656"/>
                <a:gd name="T50" fmla="*/ 14874 w 21312"/>
                <a:gd name="T51" fmla="*/ 9093 h 15656"/>
                <a:gd name="T52" fmla="*/ 15405 w 21312"/>
                <a:gd name="T53" fmla="*/ 9874 h 15656"/>
                <a:gd name="T54" fmla="*/ 19311 w 21312"/>
                <a:gd name="T55" fmla="*/ 1656 h 15656"/>
                <a:gd name="T56" fmla="*/ 19311 w 21312"/>
                <a:gd name="T57" fmla="*/ 1656 h 15656"/>
                <a:gd name="T58" fmla="*/ 15155 w 21312"/>
                <a:gd name="T59" fmla="*/ 1656 h 15656"/>
                <a:gd name="T60" fmla="*/ 14436 w 21312"/>
                <a:gd name="T61" fmla="*/ 656 h 15656"/>
                <a:gd name="T62" fmla="*/ 13124 w 21312"/>
                <a:gd name="T63" fmla="*/ 0 h 15656"/>
                <a:gd name="T64" fmla="*/ 8187 w 21312"/>
                <a:gd name="T65" fmla="*/ 0 h 15656"/>
                <a:gd name="T66" fmla="*/ 6875 w 21312"/>
                <a:gd name="T67" fmla="*/ 656 h 15656"/>
                <a:gd name="T68" fmla="*/ 6156 w 21312"/>
                <a:gd name="T69" fmla="*/ 1656 h 15656"/>
                <a:gd name="T70" fmla="*/ 2000 w 21312"/>
                <a:gd name="T71" fmla="*/ 1656 h 15656"/>
                <a:gd name="T72" fmla="*/ 0 w 21312"/>
                <a:gd name="T73" fmla="*/ 3656 h 15656"/>
                <a:gd name="T74" fmla="*/ 0 w 21312"/>
                <a:gd name="T75" fmla="*/ 13655 h 15656"/>
                <a:gd name="T76" fmla="*/ 2000 w 21312"/>
                <a:gd name="T77" fmla="*/ 15655 h 15656"/>
                <a:gd name="T78" fmla="*/ 19311 w 21312"/>
                <a:gd name="T79" fmla="*/ 15655 h 15656"/>
                <a:gd name="T80" fmla="*/ 21311 w 21312"/>
                <a:gd name="T81" fmla="*/ 13655 h 15656"/>
                <a:gd name="T82" fmla="*/ 21311 w 21312"/>
                <a:gd name="T83" fmla="*/ 3656 h 15656"/>
                <a:gd name="T84" fmla="*/ 19311 w 21312"/>
                <a:gd name="T85" fmla="*/ 1656 h 15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1312" h="15656">
                  <a:moveTo>
                    <a:pt x="11999" y="6844"/>
                  </a:moveTo>
                  <a:lnTo>
                    <a:pt x="11999" y="6844"/>
                  </a:lnTo>
                  <a:cubicBezTo>
                    <a:pt x="12999" y="5875"/>
                    <a:pt x="12999" y="5875"/>
                    <a:pt x="12999" y="5875"/>
                  </a:cubicBezTo>
                  <a:cubicBezTo>
                    <a:pt x="11655" y="4562"/>
                    <a:pt x="9500" y="4562"/>
                    <a:pt x="8156" y="5906"/>
                  </a:cubicBezTo>
                  <a:cubicBezTo>
                    <a:pt x="7687" y="6375"/>
                    <a:pt x="7343" y="6969"/>
                    <a:pt x="7219" y="7625"/>
                  </a:cubicBezTo>
                  <a:cubicBezTo>
                    <a:pt x="7156" y="7936"/>
                    <a:pt x="6875" y="8155"/>
                    <a:pt x="6562" y="8155"/>
                  </a:cubicBezTo>
                  <a:cubicBezTo>
                    <a:pt x="6531" y="8155"/>
                    <a:pt x="6469" y="8155"/>
                    <a:pt x="6437" y="8124"/>
                  </a:cubicBezTo>
                  <a:cubicBezTo>
                    <a:pt x="6062" y="8061"/>
                    <a:pt x="5844" y="7719"/>
                    <a:pt x="5906" y="7343"/>
                  </a:cubicBezTo>
                  <a:cubicBezTo>
                    <a:pt x="6094" y="6437"/>
                    <a:pt x="6562" y="5625"/>
                    <a:pt x="7219" y="4969"/>
                  </a:cubicBezTo>
                  <a:cubicBezTo>
                    <a:pt x="9062" y="3125"/>
                    <a:pt x="12061" y="3094"/>
                    <a:pt x="13936" y="4937"/>
                  </a:cubicBezTo>
                  <a:cubicBezTo>
                    <a:pt x="14936" y="3937"/>
                    <a:pt x="14936" y="3937"/>
                    <a:pt x="14936" y="3937"/>
                  </a:cubicBezTo>
                  <a:cubicBezTo>
                    <a:pt x="15999" y="7905"/>
                    <a:pt x="15999" y="7905"/>
                    <a:pt x="15999" y="7905"/>
                  </a:cubicBezTo>
                  <a:lnTo>
                    <a:pt x="11999" y="6844"/>
                  </a:lnTo>
                  <a:close/>
                  <a:moveTo>
                    <a:pt x="15405" y="9874"/>
                  </a:moveTo>
                  <a:lnTo>
                    <a:pt x="15405" y="9874"/>
                  </a:lnTo>
                  <a:cubicBezTo>
                    <a:pt x="15218" y="10780"/>
                    <a:pt x="14749" y="11593"/>
                    <a:pt x="14093" y="12249"/>
                  </a:cubicBezTo>
                  <a:cubicBezTo>
                    <a:pt x="13186" y="13155"/>
                    <a:pt x="11999" y="13655"/>
                    <a:pt x="10718" y="13655"/>
                  </a:cubicBezTo>
                  <a:cubicBezTo>
                    <a:pt x="9469" y="13655"/>
                    <a:pt x="8281" y="13155"/>
                    <a:pt x="7375" y="12280"/>
                  </a:cubicBezTo>
                  <a:cubicBezTo>
                    <a:pt x="6375" y="13280"/>
                    <a:pt x="6375" y="13280"/>
                    <a:pt x="6375" y="13280"/>
                  </a:cubicBezTo>
                  <a:cubicBezTo>
                    <a:pt x="5312" y="9311"/>
                    <a:pt x="5312" y="9311"/>
                    <a:pt x="5312" y="9311"/>
                  </a:cubicBezTo>
                  <a:cubicBezTo>
                    <a:pt x="9312" y="10374"/>
                    <a:pt x="9312" y="10374"/>
                    <a:pt x="9312" y="10374"/>
                  </a:cubicBezTo>
                  <a:cubicBezTo>
                    <a:pt x="8312" y="11343"/>
                    <a:pt x="8312" y="11343"/>
                    <a:pt x="8312" y="11343"/>
                  </a:cubicBezTo>
                  <a:cubicBezTo>
                    <a:pt x="8969" y="11968"/>
                    <a:pt x="9812" y="12311"/>
                    <a:pt x="10718" y="12311"/>
                  </a:cubicBezTo>
                  <a:cubicBezTo>
                    <a:pt x="11655" y="12311"/>
                    <a:pt x="12499" y="11968"/>
                    <a:pt x="13155" y="11311"/>
                  </a:cubicBezTo>
                  <a:cubicBezTo>
                    <a:pt x="13624" y="10843"/>
                    <a:pt x="13968" y="10249"/>
                    <a:pt x="14093" y="9593"/>
                  </a:cubicBezTo>
                  <a:cubicBezTo>
                    <a:pt x="14186" y="9218"/>
                    <a:pt x="14530" y="8999"/>
                    <a:pt x="14874" y="9093"/>
                  </a:cubicBezTo>
                  <a:cubicBezTo>
                    <a:pt x="15249" y="9155"/>
                    <a:pt x="15468" y="9499"/>
                    <a:pt x="15405" y="9874"/>
                  </a:cubicBezTo>
                  <a:close/>
                  <a:moveTo>
                    <a:pt x="19311" y="1656"/>
                  </a:moveTo>
                  <a:lnTo>
                    <a:pt x="19311" y="1656"/>
                  </a:lnTo>
                  <a:cubicBezTo>
                    <a:pt x="15155" y="1656"/>
                    <a:pt x="15155" y="1656"/>
                    <a:pt x="15155" y="1656"/>
                  </a:cubicBezTo>
                  <a:cubicBezTo>
                    <a:pt x="14436" y="656"/>
                    <a:pt x="14436" y="656"/>
                    <a:pt x="14436" y="656"/>
                  </a:cubicBezTo>
                  <a:cubicBezTo>
                    <a:pt x="14155" y="281"/>
                    <a:pt x="13593" y="0"/>
                    <a:pt x="13124" y="0"/>
                  </a:cubicBezTo>
                  <a:cubicBezTo>
                    <a:pt x="8187" y="0"/>
                    <a:pt x="8187" y="0"/>
                    <a:pt x="8187" y="0"/>
                  </a:cubicBezTo>
                  <a:cubicBezTo>
                    <a:pt x="7719" y="0"/>
                    <a:pt x="7156" y="281"/>
                    <a:pt x="6875" y="656"/>
                  </a:cubicBezTo>
                  <a:cubicBezTo>
                    <a:pt x="6156" y="1656"/>
                    <a:pt x="6156" y="1656"/>
                    <a:pt x="6156" y="1656"/>
                  </a:cubicBezTo>
                  <a:cubicBezTo>
                    <a:pt x="2000" y="1656"/>
                    <a:pt x="2000" y="1656"/>
                    <a:pt x="2000" y="1656"/>
                  </a:cubicBezTo>
                  <a:cubicBezTo>
                    <a:pt x="875" y="1656"/>
                    <a:pt x="0" y="2562"/>
                    <a:pt x="0" y="3656"/>
                  </a:cubicBezTo>
                  <a:cubicBezTo>
                    <a:pt x="0" y="13655"/>
                    <a:pt x="0" y="13655"/>
                    <a:pt x="0" y="13655"/>
                  </a:cubicBezTo>
                  <a:cubicBezTo>
                    <a:pt x="0" y="14749"/>
                    <a:pt x="875" y="15655"/>
                    <a:pt x="2000" y="15655"/>
                  </a:cubicBezTo>
                  <a:cubicBezTo>
                    <a:pt x="19311" y="15655"/>
                    <a:pt x="19311" y="15655"/>
                    <a:pt x="19311" y="15655"/>
                  </a:cubicBezTo>
                  <a:cubicBezTo>
                    <a:pt x="20436" y="15655"/>
                    <a:pt x="21311" y="14749"/>
                    <a:pt x="21311" y="13655"/>
                  </a:cubicBezTo>
                  <a:cubicBezTo>
                    <a:pt x="21311" y="3656"/>
                    <a:pt x="21311" y="3656"/>
                    <a:pt x="21311" y="3656"/>
                  </a:cubicBezTo>
                  <a:cubicBezTo>
                    <a:pt x="21311" y="2562"/>
                    <a:pt x="20436" y="1656"/>
                    <a:pt x="19311" y="1656"/>
                  </a:cubicBezTo>
                  <a:close/>
                </a:path>
              </a:pathLst>
            </a:custGeom>
            <a:solidFill>
              <a:schemeClr val="bg1"/>
            </a:solidFill>
            <a:ln>
              <a:noFill/>
            </a:ln>
            <a:effectLst/>
          </p:spPr>
          <p:txBody>
            <a:bodyPr wrap="none" anchor="ctr"/>
            <a:lstStyle/>
            <a:p>
              <a:endParaRPr lang="en-US" sz="1800"/>
            </a:p>
          </p:txBody>
        </p:sp>
      </p:grpSp>
      <p:sp>
        <p:nvSpPr>
          <p:cNvPr id="16" name="Rectangle 15"/>
          <p:cNvSpPr/>
          <p:nvPr userDrawn="1"/>
        </p:nvSpPr>
        <p:spPr>
          <a:xfrm>
            <a:off x="0" y="0"/>
            <a:ext cx="11108267" cy="6858000"/>
          </a:xfrm>
          <a:prstGeom prst="rect">
            <a:avLst/>
          </a:prstGeom>
          <a:gradFill>
            <a:gsLst>
              <a:gs pos="23000">
                <a:schemeClr val="bg1">
                  <a:alpha val="91000"/>
                </a:schemeClr>
              </a:gs>
              <a:gs pos="49000">
                <a:schemeClr val="bg1">
                  <a:alpha val="0"/>
                </a:schemeClr>
              </a:gs>
            </a:gsLst>
            <a:lin ang="21594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0" name="Rectangle 9"/>
          <p:cNvSpPr>
            <a:spLocks noChangeAspect="1"/>
          </p:cNvSpPr>
          <p:nvPr userDrawn="1"/>
        </p:nvSpPr>
        <p:spPr>
          <a:xfrm>
            <a:off x="0" y="3429000"/>
            <a:ext cx="12192000" cy="3429001"/>
          </a:xfrm>
          <a:prstGeom prst="rect">
            <a:avLst/>
          </a:prstGeom>
          <a:solidFill>
            <a:srgbClr val="00927E">
              <a:alpha val="7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1" name="Rectangle 10"/>
          <p:cNvSpPr/>
          <p:nvPr userDrawn="1"/>
        </p:nvSpPr>
        <p:spPr>
          <a:xfrm>
            <a:off x="0" y="5335270"/>
            <a:ext cx="12192000" cy="1522731"/>
          </a:xfrm>
          <a:prstGeom prst="rect">
            <a:avLst/>
          </a:prstGeom>
          <a:solidFill>
            <a:srgbClr val="00927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2" name="Rectangle 11"/>
          <p:cNvSpPr/>
          <p:nvPr userDrawn="1"/>
        </p:nvSpPr>
        <p:spPr>
          <a:xfrm>
            <a:off x="0" y="5335270"/>
            <a:ext cx="12192000" cy="9412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3" name="Rectangle 12"/>
          <p:cNvSpPr/>
          <p:nvPr userDrawn="1"/>
        </p:nvSpPr>
        <p:spPr>
          <a:xfrm>
            <a:off x="0" y="3155053"/>
            <a:ext cx="12192000" cy="274320"/>
          </a:xfrm>
          <a:prstGeom prst="rect">
            <a:avLst/>
          </a:prstGeom>
          <a:solidFill>
            <a:schemeClr val="bg1">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 name="Title 1"/>
          <p:cNvSpPr>
            <a:spLocks noGrp="1"/>
          </p:cNvSpPr>
          <p:nvPr userDrawn="1">
            <p:ph type="ctrTitle" hasCustomPrompt="1"/>
          </p:nvPr>
        </p:nvSpPr>
        <p:spPr>
          <a:xfrm>
            <a:off x="627530" y="3818964"/>
            <a:ext cx="10954871" cy="1196789"/>
          </a:xfrm>
        </p:spPr>
        <p:txBody>
          <a:bodyPr anchor="b"/>
          <a:lstStyle>
            <a:lvl1pPr algn="l">
              <a:lnSpc>
                <a:spcPts val="4580"/>
              </a:lnSpc>
              <a:defRPr sz="4000" b="0" i="0" cap="none" spc="-100" baseline="0">
                <a:solidFill>
                  <a:schemeClr val="bg1"/>
                </a:solidFill>
                <a:latin typeface="+mn-lt"/>
                <a:ea typeface="Times New Roman" charset="0"/>
                <a:cs typeface="Times New Roman" charset="0"/>
              </a:defRPr>
            </a:lvl1pPr>
          </a:lstStyle>
          <a:p>
            <a:r>
              <a:rPr lang="en-US"/>
              <a:t>Click to edit NCQA Academy title</a:t>
            </a:r>
          </a:p>
        </p:txBody>
      </p:sp>
      <p:sp>
        <p:nvSpPr>
          <p:cNvPr id="22" name="Subtitle 2"/>
          <p:cNvSpPr>
            <a:spLocks noGrp="1"/>
          </p:cNvSpPr>
          <p:nvPr>
            <p:ph type="subTitle" idx="1" hasCustomPrompt="1"/>
          </p:nvPr>
        </p:nvSpPr>
        <p:spPr>
          <a:xfrm>
            <a:off x="627530" y="5657996"/>
            <a:ext cx="10954871" cy="926430"/>
          </a:xfrm>
        </p:spPr>
        <p:txBody>
          <a:bodyPr/>
          <a:lstStyle>
            <a:lvl1pPr marL="0" indent="0" algn="l">
              <a:lnSpc>
                <a:spcPct val="90000"/>
              </a:lnSpc>
              <a:spcAft>
                <a:spcPts val="0"/>
              </a:spcAft>
              <a:buNone/>
              <a:defRPr sz="2000" kern="0" cap="none" spc="0" baseline="0">
                <a:solidFill>
                  <a:schemeClr val="bg1"/>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text styles</a:t>
            </a:r>
          </a:p>
          <a:p>
            <a:r>
              <a:rPr lang="en-US"/>
              <a:t>Audience/Conference</a:t>
            </a:r>
          </a:p>
          <a:p>
            <a:r>
              <a:rPr lang="en-US"/>
              <a:t>MM, DD YYYY</a:t>
            </a:r>
          </a:p>
        </p:txBody>
      </p:sp>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96355" y="139700"/>
            <a:ext cx="2344248" cy="919351"/>
          </a:xfrm>
          <a:prstGeom prst="rect">
            <a:avLst/>
          </a:prstGeom>
        </p:spPr>
      </p:pic>
    </p:spTree>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7_Master Divider">
    <p:spTree>
      <p:nvGrpSpPr>
        <p:cNvPr id="1" name=""/>
        <p:cNvGrpSpPr/>
        <p:nvPr/>
      </p:nvGrpSpPr>
      <p:grpSpPr>
        <a:xfrm>
          <a:off x="0" y="0"/>
          <a:ext cx="0" cy="0"/>
          <a:chOff x="0" y="0"/>
          <a:chExt cx="0" cy="0"/>
        </a:xfrm>
      </p:grpSpPr>
      <p:sp>
        <p:nvSpPr>
          <p:cNvPr id="7" name="Rectangle 6"/>
          <p:cNvSpPr/>
          <p:nvPr userDrawn="1"/>
        </p:nvSpPr>
        <p:spPr>
          <a:xfrm>
            <a:off x="0" y="6172200"/>
            <a:ext cx="12192000" cy="6858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4" name="Rectangle 3"/>
          <p:cNvSpPr/>
          <p:nvPr userDrawn="1"/>
        </p:nvSpPr>
        <p:spPr>
          <a:xfrm>
            <a:off x="0" y="0"/>
            <a:ext cx="12192000" cy="6858000"/>
          </a:xfrm>
          <a:prstGeom prst="rect">
            <a:avLst/>
          </a:prstGeom>
          <a:solidFill>
            <a:schemeClr val="bg2">
              <a:lumMod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800" b="1"/>
              <a:t>STRUCTURAL</a:t>
            </a:r>
            <a:r>
              <a:rPr lang="en-US" sz="4800" b="1" baseline="0"/>
              <a:t> </a:t>
            </a:r>
            <a:br>
              <a:rPr lang="en-US" sz="4800" b="1" baseline="0"/>
            </a:br>
            <a:r>
              <a:rPr lang="en-US" sz="4800" b="1" baseline="0"/>
              <a:t>SLIDE </a:t>
            </a:r>
            <a:r>
              <a:rPr lang="en-US" sz="4800" b="1"/>
              <a:t>OPTIONS</a:t>
            </a:r>
          </a:p>
          <a:p>
            <a:pPr algn="ctr"/>
            <a:r>
              <a:rPr lang="en-US" sz="2400"/>
              <a:t>(THIS</a:t>
            </a:r>
            <a:r>
              <a:rPr lang="en-US" sz="2400" baseline="0"/>
              <a:t> PAGE FOR ORGANIZATIONAL PURPOSES ONLY)</a:t>
            </a:r>
            <a:endParaRPr lang="en-US" sz="2400"/>
          </a:p>
        </p:txBody>
      </p:sp>
    </p:spTree>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pic>
        <p:nvPicPr>
          <p:cNvPr id="20" name="Picture Placeholder 3"/>
          <p:cNvPicPr>
            <a:picLocks noChangeAspect="1"/>
          </p:cNvPicPr>
          <p:nvPr userDrawn="1"/>
        </p:nvPicPr>
        <p:blipFill>
          <a:blip r:embed="rId2">
            <a:extLst>
              <a:ext uri="{28A0092B-C50C-407E-A947-70E740481C1C}">
                <a14:useLocalDpi xmlns:a14="http://schemas.microsoft.com/office/drawing/2010/main" val="0"/>
              </a:ext>
            </a:extLst>
          </a:blip>
          <a:srcRect l="1496" r="1496"/>
          <a:stretch>
            <a:fillRect/>
          </a:stretch>
        </p:blipFill>
        <p:spPr>
          <a:xfrm>
            <a:off x="0" y="0"/>
            <a:ext cx="12192000" cy="6858000"/>
          </a:xfrm>
          <a:prstGeom prst="rect">
            <a:avLst/>
          </a:prstGeom>
        </p:spPr>
      </p:pic>
      <p:sp>
        <p:nvSpPr>
          <p:cNvPr id="5" name="Rectangle 4"/>
          <p:cNvSpPr/>
          <p:nvPr userDrawn="1"/>
        </p:nvSpPr>
        <p:spPr>
          <a:xfrm>
            <a:off x="0" y="0"/>
            <a:ext cx="12192000" cy="6858000"/>
          </a:xfrm>
          <a:prstGeom prst="rect">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grpSp>
        <p:nvGrpSpPr>
          <p:cNvPr id="17" name="Group 16"/>
          <p:cNvGrpSpPr/>
          <p:nvPr userDrawn="1"/>
        </p:nvGrpSpPr>
        <p:grpSpPr>
          <a:xfrm>
            <a:off x="12801600" y="0"/>
            <a:ext cx="3048000" cy="1335024"/>
            <a:chOff x="9262533" y="0"/>
            <a:chExt cx="2286000" cy="1335024"/>
          </a:xfrm>
        </p:grpSpPr>
        <p:sp>
          <p:nvSpPr>
            <p:cNvPr id="18" name="Rectangle 17"/>
            <p:cNvSpPr/>
            <p:nvPr userDrawn="1"/>
          </p:nvSpPr>
          <p:spPr>
            <a:xfrm>
              <a:off x="9262533" y="0"/>
              <a:ext cx="2286000" cy="1335024"/>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Table of Contents</a:t>
              </a:r>
            </a:p>
            <a:p>
              <a:pPr marL="0" marR="0" indent="0" algn="ctr" defTabSz="457200" rtl="0" eaLnBrk="1" fontAlgn="auto" latinLnBrk="0" hangingPunct="1">
                <a:lnSpc>
                  <a:spcPct val="100000"/>
                </a:lnSpc>
                <a:spcBef>
                  <a:spcPts val="0"/>
                </a:spcBef>
                <a:spcAft>
                  <a:spcPts val="600"/>
                </a:spcAft>
                <a:buClrTx/>
                <a:buSzTx/>
                <a:buFontTx/>
                <a:buNone/>
                <a:tabLst/>
                <a:defRPr/>
              </a:pPr>
              <a:endParaRPr lang="en-US" sz="900" i="1"/>
            </a:p>
            <a:p>
              <a:pPr marL="0" marR="0" indent="0" algn="ctr" defTabSz="457200" rtl="0" eaLnBrk="1" fontAlgn="auto" latinLnBrk="0" hangingPunct="1">
                <a:lnSpc>
                  <a:spcPct val="100000"/>
                </a:lnSpc>
                <a:spcBef>
                  <a:spcPts val="0"/>
                </a:spcBef>
                <a:spcAft>
                  <a:spcPts val="600"/>
                </a:spcAft>
                <a:buClrTx/>
                <a:buSzTx/>
                <a:buFontTx/>
                <a:buNone/>
                <a:tabLst/>
                <a:defRPr/>
              </a:pPr>
              <a:br>
                <a:rPr lang="en-US" sz="900" i="1"/>
              </a:br>
              <a:r>
                <a:rPr lang="en-US" sz="900" i="1"/>
                <a:t>change background</a:t>
              </a:r>
              <a:r>
                <a:rPr lang="en-US" sz="900" i="1" baseline="0"/>
                <a:t> image </a:t>
              </a:r>
              <a:br>
                <a:rPr lang="en-US" sz="900" i="1" baseline="0"/>
              </a:br>
              <a:r>
                <a:rPr lang="en-US" sz="900" i="1"/>
                <a:t>in Slide Master</a:t>
              </a:r>
            </a:p>
          </p:txBody>
        </p:sp>
        <p:sp>
          <p:nvSpPr>
            <p:cNvPr id="19" name="Freeform 18"/>
            <p:cNvSpPr>
              <a:spLocks noChangeArrowheads="1"/>
            </p:cNvSpPr>
            <p:nvPr userDrawn="1"/>
          </p:nvSpPr>
          <p:spPr bwMode="auto">
            <a:xfrm flipH="1">
              <a:off x="10231805" y="692141"/>
              <a:ext cx="289582" cy="212708"/>
            </a:xfrm>
            <a:custGeom>
              <a:avLst/>
              <a:gdLst>
                <a:gd name="T0" fmla="*/ 11999 w 21312"/>
                <a:gd name="T1" fmla="*/ 6844 h 15656"/>
                <a:gd name="T2" fmla="*/ 11999 w 21312"/>
                <a:gd name="T3" fmla="*/ 6844 h 15656"/>
                <a:gd name="T4" fmla="*/ 12999 w 21312"/>
                <a:gd name="T5" fmla="*/ 5875 h 15656"/>
                <a:gd name="T6" fmla="*/ 8156 w 21312"/>
                <a:gd name="T7" fmla="*/ 5906 h 15656"/>
                <a:gd name="T8" fmla="*/ 7219 w 21312"/>
                <a:gd name="T9" fmla="*/ 7625 h 15656"/>
                <a:gd name="T10" fmla="*/ 6562 w 21312"/>
                <a:gd name="T11" fmla="*/ 8155 h 15656"/>
                <a:gd name="T12" fmla="*/ 6437 w 21312"/>
                <a:gd name="T13" fmla="*/ 8124 h 15656"/>
                <a:gd name="T14" fmla="*/ 5906 w 21312"/>
                <a:gd name="T15" fmla="*/ 7343 h 15656"/>
                <a:gd name="T16" fmla="*/ 7219 w 21312"/>
                <a:gd name="T17" fmla="*/ 4969 h 15656"/>
                <a:gd name="T18" fmla="*/ 13936 w 21312"/>
                <a:gd name="T19" fmla="*/ 4937 h 15656"/>
                <a:gd name="T20" fmla="*/ 14936 w 21312"/>
                <a:gd name="T21" fmla="*/ 3937 h 15656"/>
                <a:gd name="T22" fmla="*/ 15999 w 21312"/>
                <a:gd name="T23" fmla="*/ 7905 h 15656"/>
                <a:gd name="T24" fmla="*/ 11999 w 21312"/>
                <a:gd name="T25" fmla="*/ 6844 h 15656"/>
                <a:gd name="T26" fmla="*/ 15405 w 21312"/>
                <a:gd name="T27" fmla="*/ 9874 h 15656"/>
                <a:gd name="T28" fmla="*/ 15405 w 21312"/>
                <a:gd name="T29" fmla="*/ 9874 h 15656"/>
                <a:gd name="T30" fmla="*/ 14093 w 21312"/>
                <a:gd name="T31" fmla="*/ 12249 h 15656"/>
                <a:gd name="T32" fmla="*/ 10718 w 21312"/>
                <a:gd name="T33" fmla="*/ 13655 h 15656"/>
                <a:gd name="T34" fmla="*/ 7375 w 21312"/>
                <a:gd name="T35" fmla="*/ 12280 h 15656"/>
                <a:gd name="T36" fmla="*/ 6375 w 21312"/>
                <a:gd name="T37" fmla="*/ 13280 h 15656"/>
                <a:gd name="T38" fmla="*/ 5312 w 21312"/>
                <a:gd name="T39" fmla="*/ 9311 h 15656"/>
                <a:gd name="T40" fmla="*/ 9312 w 21312"/>
                <a:gd name="T41" fmla="*/ 10374 h 15656"/>
                <a:gd name="T42" fmla="*/ 8312 w 21312"/>
                <a:gd name="T43" fmla="*/ 11343 h 15656"/>
                <a:gd name="T44" fmla="*/ 10718 w 21312"/>
                <a:gd name="T45" fmla="*/ 12311 h 15656"/>
                <a:gd name="T46" fmla="*/ 13155 w 21312"/>
                <a:gd name="T47" fmla="*/ 11311 h 15656"/>
                <a:gd name="T48" fmla="*/ 14093 w 21312"/>
                <a:gd name="T49" fmla="*/ 9593 h 15656"/>
                <a:gd name="T50" fmla="*/ 14874 w 21312"/>
                <a:gd name="T51" fmla="*/ 9093 h 15656"/>
                <a:gd name="T52" fmla="*/ 15405 w 21312"/>
                <a:gd name="T53" fmla="*/ 9874 h 15656"/>
                <a:gd name="T54" fmla="*/ 19311 w 21312"/>
                <a:gd name="T55" fmla="*/ 1656 h 15656"/>
                <a:gd name="T56" fmla="*/ 19311 w 21312"/>
                <a:gd name="T57" fmla="*/ 1656 h 15656"/>
                <a:gd name="T58" fmla="*/ 15155 w 21312"/>
                <a:gd name="T59" fmla="*/ 1656 h 15656"/>
                <a:gd name="T60" fmla="*/ 14436 w 21312"/>
                <a:gd name="T61" fmla="*/ 656 h 15656"/>
                <a:gd name="T62" fmla="*/ 13124 w 21312"/>
                <a:gd name="T63" fmla="*/ 0 h 15656"/>
                <a:gd name="T64" fmla="*/ 8187 w 21312"/>
                <a:gd name="T65" fmla="*/ 0 h 15656"/>
                <a:gd name="T66" fmla="*/ 6875 w 21312"/>
                <a:gd name="T67" fmla="*/ 656 h 15656"/>
                <a:gd name="T68" fmla="*/ 6156 w 21312"/>
                <a:gd name="T69" fmla="*/ 1656 h 15656"/>
                <a:gd name="T70" fmla="*/ 2000 w 21312"/>
                <a:gd name="T71" fmla="*/ 1656 h 15656"/>
                <a:gd name="T72" fmla="*/ 0 w 21312"/>
                <a:gd name="T73" fmla="*/ 3656 h 15656"/>
                <a:gd name="T74" fmla="*/ 0 w 21312"/>
                <a:gd name="T75" fmla="*/ 13655 h 15656"/>
                <a:gd name="T76" fmla="*/ 2000 w 21312"/>
                <a:gd name="T77" fmla="*/ 15655 h 15656"/>
                <a:gd name="T78" fmla="*/ 19311 w 21312"/>
                <a:gd name="T79" fmla="*/ 15655 h 15656"/>
                <a:gd name="T80" fmla="*/ 21311 w 21312"/>
                <a:gd name="T81" fmla="*/ 13655 h 15656"/>
                <a:gd name="T82" fmla="*/ 21311 w 21312"/>
                <a:gd name="T83" fmla="*/ 3656 h 15656"/>
                <a:gd name="T84" fmla="*/ 19311 w 21312"/>
                <a:gd name="T85" fmla="*/ 1656 h 15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1312" h="15656">
                  <a:moveTo>
                    <a:pt x="11999" y="6844"/>
                  </a:moveTo>
                  <a:lnTo>
                    <a:pt x="11999" y="6844"/>
                  </a:lnTo>
                  <a:cubicBezTo>
                    <a:pt x="12999" y="5875"/>
                    <a:pt x="12999" y="5875"/>
                    <a:pt x="12999" y="5875"/>
                  </a:cubicBezTo>
                  <a:cubicBezTo>
                    <a:pt x="11655" y="4562"/>
                    <a:pt x="9500" y="4562"/>
                    <a:pt x="8156" y="5906"/>
                  </a:cubicBezTo>
                  <a:cubicBezTo>
                    <a:pt x="7687" y="6375"/>
                    <a:pt x="7343" y="6969"/>
                    <a:pt x="7219" y="7625"/>
                  </a:cubicBezTo>
                  <a:cubicBezTo>
                    <a:pt x="7156" y="7936"/>
                    <a:pt x="6875" y="8155"/>
                    <a:pt x="6562" y="8155"/>
                  </a:cubicBezTo>
                  <a:cubicBezTo>
                    <a:pt x="6531" y="8155"/>
                    <a:pt x="6469" y="8155"/>
                    <a:pt x="6437" y="8124"/>
                  </a:cubicBezTo>
                  <a:cubicBezTo>
                    <a:pt x="6062" y="8061"/>
                    <a:pt x="5844" y="7719"/>
                    <a:pt x="5906" y="7343"/>
                  </a:cubicBezTo>
                  <a:cubicBezTo>
                    <a:pt x="6094" y="6437"/>
                    <a:pt x="6562" y="5625"/>
                    <a:pt x="7219" y="4969"/>
                  </a:cubicBezTo>
                  <a:cubicBezTo>
                    <a:pt x="9062" y="3125"/>
                    <a:pt x="12061" y="3094"/>
                    <a:pt x="13936" y="4937"/>
                  </a:cubicBezTo>
                  <a:cubicBezTo>
                    <a:pt x="14936" y="3937"/>
                    <a:pt x="14936" y="3937"/>
                    <a:pt x="14936" y="3937"/>
                  </a:cubicBezTo>
                  <a:cubicBezTo>
                    <a:pt x="15999" y="7905"/>
                    <a:pt x="15999" y="7905"/>
                    <a:pt x="15999" y="7905"/>
                  </a:cubicBezTo>
                  <a:lnTo>
                    <a:pt x="11999" y="6844"/>
                  </a:lnTo>
                  <a:close/>
                  <a:moveTo>
                    <a:pt x="15405" y="9874"/>
                  </a:moveTo>
                  <a:lnTo>
                    <a:pt x="15405" y="9874"/>
                  </a:lnTo>
                  <a:cubicBezTo>
                    <a:pt x="15218" y="10780"/>
                    <a:pt x="14749" y="11593"/>
                    <a:pt x="14093" y="12249"/>
                  </a:cubicBezTo>
                  <a:cubicBezTo>
                    <a:pt x="13186" y="13155"/>
                    <a:pt x="11999" y="13655"/>
                    <a:pt x="10718" y="13655"/>
                  </a:cubicBezTo>
                  <a:cubicBezTo>
                    <a:pt x="9469" y="13655"/>
                    <a:pt x="8281" y="13155"/>
                    <a:pt x="7375" y="12280"/>
                  </a:cubicBezTo>
                  <a:cubicBezTo>
                    <a:pt x="6375" y="13280"/>
                    <a:pt x="6375" y="13280"/>
                    <a:pt x="6375" y="13280"/>
                  </a:cubicBezTo>
                  <a:cubicBezTo>
                    <a:pt x="5312" y="9311"/>
                    <a:pt x="5312" y="9311"/>
                    <a:pt x="5312" y="9311"/>
                  </a:cubicBezTo>
                  <a:cubicBezTo>
                    <a:pt x="9312" y="10374"/>
                    <a:pt x="9312" y="10374"/>
                    <a:pt x="9312" y="10374"/>
                  </a:cubicBezTo>
                  <a:cubicBezTo>
                    <a:pt x="8312" y="11343"/>
                    <a:pt x="8312" y="11343"/>
                    <a:pt x="8312" y="11343"/>
                  </a:cubicBezTo>
                  <a:cubicBezTo>
                    <a:pt x="8969" y="11968"/>
                    <a:pt x="9812" y="12311"/>
                    <a:pt x="10718" y="12311"/>
                  </a:cubicBezTo>
                  <a:cubicBezTo>
                    <a:pt x="11655" y="12311"/>
                    <a:pt x="12499" y="11968"/>
                    <a:pt x="13155" y="11311"/>
                  </a:cubicBezTo>
                  <a:cubicBezTo>
                    <a:pt x="13624" y="10843"/>
                    <a:pt x="13968" y="10249"/>
                    <a:pt x="14093" y="9593"/>
                  </a:cubicBezTo>
                  <a:cubicBezTo>
                    <a:pt x="14186" y="9218"/>
                    <a:pt x="14530" y="8999"/>
                    <a:pt x="14874" y="9093"/>
                  </a:cubicBezTo>
                  <a:cubicBezTo>
                    <a:pt x="15249" y="9155"/>
                    <a:pt x="15468" y="9499"/>
                    <a:pt x="15405" y="9874"/>
                  </a:cubicBezTo>
                  <a:close/>
                  <a:moveTo>
                    <a:pt x="19311" y="1656"/>
                  </a:moveTo>
                  <a:lnTo>
                    <a:pt x="19311" y="1656"/>
                  </a:lnTo>
                  <a:cubicBezTo>
                    <a:pt x="15155" y="1656"/>
                    <a:pt x="15155" y="1656"/>
                    <a:pt x="15155" y="1656"/>
                  </a:cubicBezTo>
                  <a:cubicBezTo>
                    <a:pt x="14436" y="656"/>
                    <a:pt x="14436" y="656"/>
                    <a:pt x="14436" y="656"/>
                  </a:cubicBezTo>
                  <a:cubicBezTo>
                    <a:pt x="14155" y="281"/>
                    <a:pt x="13593" y="0"/>
                    <a:pt x="13124" y="0"/>
                  </a:cubicBezTo>
                  <a:cubicBezTo>
                    <a:pt x="8187" y="0"/>
                    <a:pt x="8187" y="0"/>
                    <a:pt x="8187" y="0"/>
                  </a:cubicBezTo>
                  <a:cubicBezTo>
                    <a:pt x="7719" y="0"/>
                    <a:pt x="7156" y="281"/>
                    <a:pt x="6875" y="656"/>
                  </a:cubicBezTo>
                  <a:cubicBezTo>
                    <a:pt x="6156" y="1656"/>
                    <a:pt x="6156" y="1656"/>
                    <a:pt x="6156" y="1656"/>
                  </a:cubicBezTo>
                  <a:cubicBezTo>
                    <a:pt x="2000" y="1656"/>
                    <a:pt x="2000" y="1656"/>
                    <a:pt x="2000" y="1656"/>
                  </a:cubicBezTo>
                  <a:cubicBezTo>
                    <a:pt x="875" y="1656"/>
                    <a:pt x="0" y="2562"/>
                    <a:pt x="0" y="3656"/>
                  </a:cubicBezTo>
                  <a:cubicBezTo>
                    <a:pt x="0" y="13655"/>
                    <a:pt x="0" y="13655"/>
                    <a:pt x="0" y="13655"/>
                  </a:cubicBezTo>
                  <a:cubicBezTo>
                    <a:pt x="0" y="14749"/>
                    <a:pt x="875" y="15655"/>
                    <a:pt x="2000" y="15655"/>
                  </a:cubicBezTo>
                  <a:cubicBezTo>
                    <a:pt x="19311" y="15655"/>
                    <a:pt x="19311" y="15655"/>
                    <a:pt x="19311" y="15655"/>
                  </a:cubicBezTo>
                  <a:cubicBezTo>
                    <a:pt x="20436" y="15655"/>
                    <a:pt x="21311" y="14749"/>
                    <a:pt x="21311" y="13655"/>
                  </a:cubicBezTo>
                  <a:cubicBezTo>
                    <a:pt x="21311" y="3656"/>
                    <a:pt x="21311" y="3656"/>
                    <a:pt x="21311" y="3656"/>
                  </a:cubicBezTo>
                  <a:cubicBezTo>
                    <a:pt x="21311" y="2562"/>
                    <a:pt x="20436" y="1656"/>
                    <a:pt x="19311" y="1656"/>
                  </a:cubicBezTo>
                  <a:close/>
                </a:path>
              </a:pathLst>
            </a:custGeom>
            <a:solidFill>
              <a:schemeClr val="bg1"/>
            </a:solidFill>
            <a:ln>
              <a:noFill/>
            </a:ln>
            <a:effectLst/>
          </p:spPr>
          <p:txBody>
            <a:bodyPr wrap="none" anchor="ctr"/>
            <a:lstStyle/>
            <a:p>
              <a:endParaRPr lang="en-US" sz="1800"/>
            </a:p>
          </p:txBody>
        </p:sp>
      </p:grpSp>
      <p:sp>
        <p:nvSpPr>
          <p:cNvPr id="9" name="Rectangle 8"/>
          <p:cNvSpPr/>
          <p:nvPr userDrawn="1"/>
        </p:nvSpPr>
        <p:spPr>
          <a:xfrm>
            <a:off x="1" y="1"/>
            <a:ext cx="4064000"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1" name="Rectangle 20"/>
          <p:cNvSpPr/>
          <p:nvPr userDrawn="1"/>
        </p:nvSpPr>
        <p:spPr>
          <a:xfrm rot="5400000">
            <a:off x="666967" y="3366248"/>
            <a:ext cx="6858000" cy="125505"/>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3" name="TextBox 22"/>
          <p:cNvSpPr txBox="1"/>
          <p:nvPr userDrawn="1"/>
        </p:nvSpPr>
        <p:spPr>
          <a:xfrm>
            <a:off x="1262561" y="3990806"/>
            <a:ext cx="1538883" cy="886397"/>
          </a:xfrm>
          <a:prstGeom prst="rect">
            <a:avLst/>
          </a:prstGeom>
          <a:noFill/>
        </p:spPr>
        <p:txBody>
          <a:bodyPr wrap="none" lIns="0" tIns="0" rIns="0" bIns="0" rtlCol="0" anchor="b">
            <a:spAutoFit/>
          </a:bodyPr>
          <a:lstStyle/>
          <a:p>
            <a:pPr algn="ctr">
              <a:lnSpc>
                <a:spcPct val="80000"/>
              </a:lnSpc>
            </a:pPr>
            <a:r>
              <a:rPr lang="en-US" sz="3600" i="1">
                <a:solidFill>
                  <a:schemeClr val="accent2"/>
                </a:solidFill>
                <a:latin typeface="Times New Roman" charset="0"/>
                <a:ea typeface="Times New Roman" charset="0"/>
                <a:cs typeface="Times New Roman" charset="0"/>
              </a:rPr>
              <a:t>Table of</a:t>
            </a:r>
            <a:br>
              <a:rPr lang="en-US" sz="3600" i="1">
                <a:solidFill>
                  <a:schemeClr val="accent2"/>
                </a:solidFill>
                <a:latin typeface="Times New Roman" charset="0"/>
                <a:ea typeface="Times New Roman" charset="0"/>
                <a:cs typeface="Times New Roman" charset="0"/>
              </a:rPr>
            </a:br>
            <a:r>
              <a:rPr lang="en-US" sz="3600" i="1">
                <a:solidFill>
                  <a:schemeClr val="accent2"/>
                </a:solidFill>
                <a:latin typeface="Times New Roman" charset="0"/>
                <a:ea typeface="Times New Roman" charset="0"/>
                <a:cs typeface="Times New Roman" charset="0"/>
              </a:rPr>
              <a:t>contents</a:t>
            </a:r>
          </a:p>
        </p:txBody>
      </p:sp>
      <p:grpSp>
        <p:nvGrpSpPr>
          <p:cNvPr id="24" name="Group 23"/>
          <p:cNvGrpSpPr/>
          <p:nvPr userDrawn="1"/>
        </p:nvGrpSpPr>
        <p:grpSpPr>
          <a:xfrm>
            <a:off x="1253069" y="1980800"/>
            <a:ext cx="1557864" cy="1707904"/>
            <a:chOff x="2911475" y="1220788"/>
            <a:chExt cx="3486150" cy="5095875"/>
          </a:xfrm>
          <a:solidFill>
            <a:schemeClr val="tx2"/>
          </a:solidFill>
        </p:grpSpPr>
        <p:sp>
          <p:nvSpPr>
            <p:cNvPr id="25" name="Freeform 1"/>
            <p:cNvSpPr>
              <a:spLocks noChangeArrowheads="1"/>
            </p:cNvSpPr>
            <p:nvPr/>
          </p:nvSpPr>
          <p:spPr bwMode="auto">
            <a:xfrm>
              <a:off x="4181475" y="1220788"/>
              <a:ext cx="2216150" cy="4083050"/>
            </a:xfrm>
            <a:custGeom>
              <a:avLst/>
              <a:gdLst>
                <a:gd name="T0" fmla="*/ 500 w 6157"/>
                <a:gd name="T1" fmla="*/ 9655 h 11344"/>
                <a:gd name="T2" fmla="*/ 500 w 6157"/>
                <a:gd name="T3" fmla="*/ 9655 h 11344"/>
                <a:gd name="T4" fmla="*/ 2406 w 6157"/>
                <a:gd name="T5" fmla="*/ 11343 h 11344"/>
                <a:gd name="T6" fmla="*/ 2562 w 6157"/>
                <a:gd name="T7" fmla="*/ 10343 h 11344"/>
                <a:gd name="T8" fmla="*/ 1063 w 6157"/>
                <a:gd name="T9" fmla="*/ 9093 h 11344"/>
                <a:gd name="T10" fmla="*/ 6156 w 6157"/>
                <a:gd name="T11" fmla="*/ 0 h 11344"/>
                <a:gd name="T12" fmla="*/ 500 w 6157"/>
                <a:gd name="T13" fmla="*/ 9655 h 11344"/>
              </a:gdLst>
              <a:ahLst/>
              <a:cxnLst>
                <a:cxn ang="0">
                  <a:pos x="T0" y="T1"/>
                </a:cxn>
                <a:cxn ang="0">
                  <a:pos x="T2" y="T3"/>
                </a:cxn>
                <a:cxn ang="0">
                  <a:pos x="T4" y="T5"/>
                </a:cxn>
                <a:cxn ang="0">
                  <a:pos x="T6" y="T7"/>
                </a:cxn>
                <a:cxn ang="0">
                  <a:pos x="T8" y="T9"/>
                </a:cxn>
                <a:cxn ang="0">
                  <a:pos x="T10" y="T11"/>
                </a:cxn>
                <a:cxn ang="0">
                  <a:pos x="T12" y="T13"/>
                </a:cxn>
              </a:cxnLst>
              <a:rect l="0" t="0" r="r" b="b"/>
              <a:pathLst>
                <a:path w="6157" h="11344">
                  <a:moveTo>
                    <a:pt x="500" y="9655"/>
                  </a:moveTo>
                  <a:lnTo>
                    <a:pt x="500" y="9655"/>
                  </a:lnTo>
                  <a:cubicBezTo>
                    <a:pt x="782" y="10562"/>
                    <a:pt x="1563" y="11062"/>
                    <a:pt x="2406" y="11343"/>
                  </a:cubicBezTo>
                  <a:cubicBezTo>
                    <a:pt x="2562" y="10343"/>
                    <a:pt x="2562" y="10343"/>
                    <a:pt x="2562" y="10343"/>
                  </a:cubicBezTo>
                  <a:cubicBezTo>
                    <a:pt x="1938" y="10093"/>
                    <a:pt x="1375" y="9718"/>
                    <a:pt x="1063" y="9093"/>
                  </a:cubicBezTo>
                  <a:cubicBezTo>
                    <a:pt x="438" y="7718"/>
                    <a:pt x="1188" y="5125"/>
                    <a:pt x="6156" y="0"/>
                  </a:cubicBezTo>
                  <a:cubicBezTo>
                    <a:pt x="1063" y="5125"/>
                    <a:pt x="0" y="8030"/>
                    <a:pt x="500" y="9655"/>
                  </a:cubicBezTo>
                </a:path>
              </a:pathLst>
            </a:custGeom>
            <a:grp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sz="1800"/>
            </a:p>
          </p:txBody>
        </p:sp>
        <p:sp>
          <p:nvSpPr>
            <p:cNvPr id="26" name="Freeform 2"/>
            <p:cNvSpPr>
              <a:spLocks noChangeArrowheads="1"/>
            </p:cNvSpPr>
            <p:nvPr/>
          </p:nvSpPr>
          <p:spPr bwMode="auto">
            <a:xfrm>
              <a:off x="3800475" y="1265238"/>
              <a:ext cx="2541588" cy="4578350"/>
            </a:xfrm>
            <a:custGeom>
              <a:avLst/>
              <a:gdLst>
                <a:gd name="T0" fmla="*/ 3406 w 7062"/>
                <a:gd name="T1" fmla="*/ 11562 h 12719"/>
                <a:gd name="T2" fmla="*/ 3406 w 7062"/>
                <a:gd name="T3" fmla="*/ 11562 h 12719"/>
                <a:gd name="T4" fmla="*/ 1344 w 7062"/>
                <a:gd name="T5" fmla="*/ 9780 h 12719"/>
                <a:gd name="T6" fmla="*/ 7061 w 7062"/>
                <a:gd name="T7" fmla="*/ 0 h 12719"/>
                <a:gd name="T8" fmla="*/ 750 w 7062"/>
                <a:gd name="T9" fmla="*/ 10968 h 12719"/>
                <a:gd name="T10" fmla="*/ 3219 w 7062"/>
                <a:gd name="T11" fmla="*/ 12718 h 12719"/>
                <a:gd name="T12" fmla="*/ 3406 w 7062"/>
                <a:gd name="T13" fmla="*/ 11562 h 12719"/>
              </a:gdLst>
              <a:ahLst/>
              <a:cxnLst>
                <a:cxn ang="0">
                  <a:pos x="T0" y="T1"/>
                </a:cxn>
                <a:cxn ang="0">
                  <a:pos x="T2" y="T3"/>
                </a:cxn>
                <a:cxn ang="0">
                  <a:pos x="T4" y="T5"/>
                </a:cxn>
                <a:cxn ang="0">
                  <a:pos x="T6" y="T7"/>
                </a:cxn>
                <a:cxn ang="0">
                  <a:pos x="T8" y="T9"/>
                </a:cxn>
                <a:cxn ang="0">
                  <a:pos x="T10" y="T11"/>
                </a:cxn>
                <a:cxn ang="0">
                  <a:pos x="T12" y="T13"/>
                </a:cxn>
              </a:cxnLst>
              <a:rect l="0" t="0" r="r" b="b"/>
              <a:pathLst>
                <a:path w="7062" h="12719">
                  <a:moveTo>
                    <a:pt x="3406" y="11562"/>
                  </a:moveTo>
                  <a:lnTo>
                    <a:pt x="3406" y="11562"/>
                  </a:lnTo>
                  <a:cubicBezTo>
                    <a:pt x="2500" y="11280"/>
                    <a:pt x="1656" y="10749"/>
                    <a:pt x="1344" y="9780"/>
                  </a:cubicBezTo>
                  <a:cubicBezTo>
                    <a:pt x="781" y="8155"/>
                    <a:pt x="1844" y="5219"/>
                    <a:pt x="7061" y="0"/>
                  </a:cubicBezTo>
                  <a:cubicBezTo>
                    <a:pt x="969" y="6000"/>
                    <a:pt x="0" y="9218"/>
                    <a:pt x="750" y="10968"/>
                  </a:cubicBezTo>
                  <a:cubicBezTo>
                    <a:pt x="1219" y="11968"/>
                    <a:pt x="2250" y="12468"/>
                    <a:pt x="3219" y="12718"/>
                  </a:cubicBezTo>
                  <a:lnTo>
                    <a:pt x="3406" y="11562"/>
                  </a:lnTo>
                </a:path>
              </a:pathLst>
            </a:custGeom>
            <a:grp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sz="1800"/>
            </a:p>
          </p:txBody>
        </p:sp>
        <p:sp>
          <p:nvSpPr>
            <p:cNvPr id="27" name="Freeform 3"/>
            <p:cNvSpPr>
              <a:spLocks noChangeArrowheads="1"/>
            </p:cNvSpPr>
            <p:nvPr/>
          </p:nvSpPr>
          <p:spPr bwMode="auto">
            <a:xfrm>
              <a:off x="2911475" y="1298575"/>
              <a:ext cx="3397250" cy="5018088"/>
            </a:xfrm>
            <a:custGeom>
              <a:avLst/>
              <a:gdLst>
                <a:gd name="T0" fmla="*/ 3156 w 9438"/>
                <a:gd name="T1" fmla="*/ 11405 h 13937"/>
                <a:gd name="T2" fmla="*/ 3156 w 9438"/>
                <a:gd name="T3" fmla="*/ 11405 h 13937"/>
                <a:gd name="T4" fmla="*/ 9437 w 9438"/>
                <a:gd name="T5" fmla="*/ 0 h 13937"/>
                <a:gd name="T6" fmla="*/ 3938 w 9438"/>
                <a:gd name="T7" fmla="*/ 13468 h 13937"/>
                <a:gd name="T8" fmla="*/ 5469 w 9438"/>
                <a:gd name="T9" fmla="*/ 13936 h 13937"/>
                <a:gd name="T10" fmla="*/ 5594 w 9438"/>
                <a:gd name="T11" fmla="*/ 13030 h 13937"/>
                <a:gd name="T12" fmla="*/ 3156 w 9438"/>
                <a:gd name="T13" fmla="*/ 11405 h 13937"/>
              </a:gdLst>
              <a:ahLst/>
              <a:cxnLst>
                <a:cxn ang="0">
                  <a:pos x="T0" y="T1"/>
                </a:cxn>
                <a:cxn ang="0">
                  <a:pos x="T2" y="T3"/>
                </a:cxn>
                <a:cxn ang="0">
                  <a:pos x="T4" y="T5"/>
                </a:cxn>
                <a:cxn ang="0">
                  <a:pos x="T6" y="T7"/>
                </a:cxn>
                <a:cxn ang="0">
                  <a:pos x="T8" y="T9"/>
                </a:cxn>
                <a:cxn ang="0">
                  <a:pos x="T10" y="T11"/>
                </a:cxn>
                <a:cxn ang="0">
                  <a:pos x="T12" y="T13"/>
                </a:cxn>
              </a:cxnLst>
              <a:rect l="0" t="0" r="r" b="b"/>
              <a:pathLst>
                <a:path w="9438" h="13937">
                  <a:moveTo>
                    <a:pt x="3156" y="11405"/>
                  </a:moveTo>
                  <a:lnTo>
                    <a:pt x="3156" y="11405"/>
                  </a:lnTo>
                  <a:cubicBezTo>
                    <a:pt x="2188" y="9718"/>
                    <a:pt x="2938" y="6406"/>
                    <a:pt x="9437" y="0"/>
                  </a:cubicBezTo>
                  <a:cubicBezTo>
                    <a:pt x="0" y="9186"/>
                    <a:pt x="1594" y="12374"/>
                    <a:pt x="3938" y="13468"/>
                  </a:cubicBezTo>
                  <a:cubicBezTo>
                    <a:pt x="4438" y="13718"/>
                    <a:pt x="4969" y="13843"/>
                    <a:pt x="5469" y="13936"/>
                  </a:cubicBezTo>
                  <a:cubicBezTo>
                    <a:pt x="5594" y="13030"/>
                    <a:pt x="5594" y="13030"/>
                    <a:pt x="5594" y="13030"/>
                  </a:cubicBezTo>
                  <a:cubicBezTo>
                    <a:pt x="4719" y="12811"/>
                    <a:pt x="3656" y="12343"/>
                    <a:pt x="3156" y="11405"/>
                  </a:cubicBezTo>
                </a:path>
              </a:pathLst>
            </a:custGeom>
            <a:grp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sz="1800"/>
            </a:p>
          </p:txBody>
        </p:sp>
      </p:grpSp>
      <p:sp>
        <p:nvSpPr>
          <p:cNvPr id="34" name="Text Placeholder 2"/>
          <p:cNvSpPr>
            <a:spLocks noGrp="1"/>
          </p:cNvSpPr>
          <p:nvPr userDrawn="1">
            <p:ph type="body" idx="1"/>
          </p:nvPr>
        </p:nvSpPr>
        <p:spPr>
          <a:xfrm>
            <a:off x="4727072" y="798160"/>
            <a:ext cx="6694907" cy="5261683"/>
          </a:xfrm>
        </p:spPr>
        <p:txBody>
          <a:bodyPr anchor="ctr"/>
          <a:lstStyle>
            <a:lvl1pPr marL="0" indent="0">
              <a:spcAft>
                <a:spcPts val="1600"/>
              </a:spcAft>
              <a:buNone/>
              <a:defRPr sz="2000" b="1" kern="0" cap="all" spc="0" baseline="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pic>
        <p:nvPicPr>
          <p:cNvPr id="35" name="Picture 3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925731" y="6298214"/>
            <a:ext cx="1071469" cy="452427"/>
          </a:xfrm>
          <a:prstGeom prst="rect">
            <a:avLst/>
          </a:prstGeom>
        </p:spPr>
      </p:pic>
    </p:spTree>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able of Contents (Blue)">
    <p:spTree>
      <p:nvGrpSpPr>
        <p:cNvPr id="1" name=""/>
        <p:cNvGrpSpPr/>
        <p:nvPr/>
      </p:nvGrpSpPr>
      <p:grpSpPr>
        <a:xfrm>
          <a:off x="0" y="0"/>
          <a:ext cx="0" cy="0"/>
          <a:chOff x="0" y="0"/>
          <a:chExt cx="0" cy="0"/>
        </a:xfrm>
      </p:grpSpPr>
      <p:pic>
        <p:nvPicPr>
          <p:cNvPr id="16" name="Picture Placeholder 3"/>
          <p:cNvPicPr>
            <a:picLocks noChangeAspect="1"/>
          </p:cNvPicPr>
          <p:nvPr userDrawn="1"/>
        </p:nvPicPr>
        <p:blipFill>
          <a:blip r:embed="rId2">
            <a:extLst>
              <a:ext uri="{28A0092B-C50C-407E-A947-70E740481C1C}">
                <a14:useLocalDpi xmlns:a14="http://schemas.microsoft.com/office/drawing/2010/main" val="0"/>
              </a:ext>
            </a:extLst>
          </a:blip>
          <a:srcRect l="1496" r="1496"/>
          <a:stretch>
            <a:fillRect/>
          </a:stretch>
        </p:blipFill>
        <p:spPr>
          <a:xfrm>
            <a:off x="0" y="0"/>
            <a:ext cx="12192000" cy="6858000"/>
          </a:xfrm>
          <a:prstGeom prst="rect">
            <a:avLst/>
          </a:prstGeom>
        </p:spPr>
      </p:pic>
      <p:sp>
        <p:nvSpPr>
          <p:cNvPr id="5" name="Rectangle 4"/>
          <p:cNvSpPr/>
          <p:nvPr userDrawn="1"/>
        </p:nvSpPr>
        <p:spPr>
          <a:xfrm>
            <a:off x="0" y="0"/>
            <a:ext cx="12192000" cy="6858000"/>
          </a:xfrm>
          <a:prstGeom prst="rect">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grpSp>
        <p:nvGrpSpPr>
          <p:cNvPr id="17" name="Group 16"/>
          <p:cNvGrpSpPr/>
          <p:nvPr userDrawn="1"/>
        </p:nvGrpSpPr>
        <p:grpSpPr>
          <a:xfrm>
            <a:off x="12801600" y="0"/>
            <a:ext cx="3048000" cy="1335024"/>
            <a:chOff x="9262533" y="0"/>
            <a:chExt cx="2286000" cy="1335024"/>
          </a:xfrm>
        </p:grpSpPr>
        <p:sp>
          <p:nvSpPr>
            <p:cNvPr id="18" name="Rectangle 17"/>
            <p:cNvSpPr/>
            <p:nvPr userDrawn="1"/>
          </p:nvSpPr>
          <p:spPr>
            <a:xfrm>
              <a:off x="9262533" y="0"/>
              <a:ext cx="2286000" cy="1335024"/>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Table of Contents (Blue)</a:t>
              </a:r>
            </a:p>
            <a:p>
              <a:pPr marL="0" marR="0" indent="0" algn="ctr" defTabSz="457200" rtl="0" eaLnBrk="1" fontAlgn="auto" latinLnBrk="0" hangingPunct="1">
                <a:lnSpc>
                  <a:spcPct val="100000"/>
                </a:lnSpc>
                <a:spcBef>
                  <a:spcPts val="0"/>
                </a:spcBef>
                <a:spcAft>
                  <a:spcPts val="600"/>
                </a:spcAft>
                <a:buClrTx/>
                <a:buSzTx/>
                <a:buFontTx/>
                <a:buNone/>
                <a:tabLst/>
                <a:defRPr/>
              </a:pPr>
              <a:endParaRPr lang="en-US" sz="900" i="1"/>
            </a:p>
            <a:p>
              <a:pPr marL="0" marR="0" indent="0" algn="ctr" defTabSz="457200" rtl="0" eaLnBrk="1" fontAlgn="auto" latinLnBrk="0" hangingPunct="1">
                <a:lnSpc>
                  <a:spcPct val="100000"/>
                </a:lnSpc>
                <a:spcBef>
                  <a:spcPts val="0"/>
                </a:spcBef>
                <a:spcAft>
                  <a:spcPts val="600"/>
                </a:spcAft>
                <a:buClrTx/>
                <a:buSzTx/>
                <a:buFontTx/>
                <a:buNone/>
                <a:tabLst/>
                <a:defRPr/>
              </a:pPr>
              <a:br>
                <a:rPr lang="en-US" sz="900" i="1"/>
              </a:br>
              <a:r>
                <a:rPr lang="en-US" sz="900" i="1"/>
                <a:t>change background</a:t>
              </a:r>
              <a:r>
                <a:rPr lang="en-US" sz="900" i="1" baseline="0"/>
                <a:t> image </a:t>
              </a:r>
              <a:br>
                <a:rPr lang="en-US" sz="900" i="1" baseline="0"/>
              </a:br>
              <a:r>
                <a:rPr lang="en-US" sz="900" i="1"/>
                <a:t>in Slide Master</a:t>
              </a:r>
            </a:p>
          </p:txBody>
        </p:sp>
        <p:sp>
          <p:nvSpPr>
            <p:cNvPr id="19" name="Freeform 18"/>
            <p:cNvSpPr>
              <a:spLocks noChangeArrowheads="1"/>
            </p:cNvSpPr>
            <p:nvPr userDrawn="1"/>
          </p:nvSpPr>
          <p:spPr bwMode="auto">
            <a:xfrm flipH="1">
              <a:off x="10231805" y="692141"/>
              <a:ext cx="289582" cy="212708"/>
            </a:xfrm>
            <a:custGeom>
              <a:avLst/>
              <a:gdLst>
                <a:gd name="T0" fmla="*/ 11999 w 21312"/>
                <a:gd name="T1" fmla="*/ 6844 h 15656"/>
                <a:gd name="T2" fmla="*/ 11999 w 21312"/>
                <a:gd name="T3" fmla="*/ 6844 h 15656"/>
                <a:gd name="T4" fmla="*/ 12999 w 21312"/>
                <a:gd name="T5" fmla="*/ 5875 h 15656"/>
                <a:gd name="T6" fmla="*/ 8156 w 21312"/>
                <a:gd name="T7" fmla="*/ 5906 h 15656"/>
                <a:gd name="T8" fmla="*/ 7219 w 21312"/>
                <a:gd name="T9" fmla="*/ 7625 h 15656"/>
                <a:gd name="T10" fmla="*/ 6562 w 21312"/>
                <a:gd name="T11" fmla="*/ 8155 h 15656"/>
                <a:gd name="T12" fmla="*/ 6437 w 21312"/>
                <a:gd name="T13" fmla="*/ 8124 h 15656"/>
                <a:gd name="T14" fmla="*/ 5906 w 21312"/>
                <a:gd name="T15" fmla="*/ 7343 h 15656"/>
                <a:gd name="T16" fmla="*/ 7219 w 21312"/>
                <a:gd name="T17" fmla="*/ 4969 h 15656"/>
                <a:gd name="T18" fmla="*/ 13936 w 21312"/>
                <a:gd name="T19" fmla="*/ 4937 h 15656"/>
                <a:gd name="T20" fmla="*/ 14936 w 21312"/>
                <a:gd name="T21" fmla="*/ 3937 h 15656"/>
                <a:gd name="T22" fmla="*/ 15999 w 21312"/>
                <a:gd name="T23" fmla="*/ 7905 h 15656"/>
                <a:gd name="T24" fmla="*/ 11999 w 21312"/>
                <a:gd name="T25" fmla="*/ 6844 h 15656"/>
                <a:gd name="T26" fmla="*/ 15405 w 21312"/>
                <a:gd name="T27" fmla="*/ 9874 h 15656"/>
                <a:gd name="T28" fmla="*/ 15405 w 21312"/>
                <a:gd name="T29" fmla="*/ 9874 h 15656"/>
                <a:gd name="T30" fmla="*/ 14093 w 21312"/>
                <a:gd name="T31" fmla="*/ 12249 h 15656"/>
                <a:gd name="T32" fmla="*/ 10718 w 21312"/>
                <a:gd name="T33" fmla="*/ 13655 h 15656"/>
                <a:gd name="T34" fmla="*/ 7375 w 21312"/>
                <a:gd name="T35" fmla="*/ 12280 h 15656"/>
                <a:gd name="T36" fmla="*/ 6375 w 21312"/>
                <a:gd name="T37" fmla="*/ 13280 h 15656"/>
                <a:gd name="T38" fmla="*/ 5312 w 21312"/>
                <a:gd name="T39" fmla="*/ 9311 h 15656"/>
                <a:gd name="T40" fmla="*/ 9312 w 21312"/>
                <a:gd name="T41" fmla="*/ 10374 h 15656"/>
                <a:gd name="T42" fmla="*/ 8312 w 21312"/>
                <a:gd name="T43" fmla="*/ 11343 h 15656"/>
                <a:gd name="T44" fmla="*/ 10718 w 21312"/>
                <a:gd name="T45" fmla="*/ 12311 h 15656"/>
                <a:gd name="T46" fmla="*/ 13155 w 21312"/>
                <a:gd name="T47" fmla="*/ 11311 h 15656"/>
                <a:gd name="T48" fmla="*/ 14093 w 21312"/>
                <a:gd name="T49" fmla="*/ 9593 h 15656"/>
                <a:gd name="T50" fmla="*/ 14874 w 21312"/>
                <a:gd name="T51" fmla="*/ 9093 h 15656"/>
                <a:gd name="T52" fmla="*/ 15405 w 21312"/>
                <a:gd name="T53" fmla="*/ 9874 h 15656"/>
                <a:gd name="T54" fmla="*/ 19311 w 21312"/>
                <a:gd name="T55" fmla="*/ 1656 h 15656"/>
                <a:gd name="T56" fmla="*/ 19311 w 21312"/>
                <a:gd name="T57" fmla="*/ 1656 h 15656"/>
                <a:gd name="T58" fmla="*/ 15155 w 21312"/>
                <a:gd name="T59" fmla="*/ 1656 h 15656"/>
                <a:gd name="T60" fmla="*/ 14436 w 21312"/>
                <a:gd name="T61" fmla="*/ 656 h 15656"/>
                <a:gd name="T62" fmla="*/ 13124 w 21312"/>
                <a:gd name="T63" fmla="*/ 0 h 15656"/>
                <a:gd name="T64" fmla="*/ 8187 w 21312"/>
                <a:gd name="T65" fmla="*/ 0 h 15656"/>
                <a:gd name="T66" fmla="*/ 6875 w 21312"/>
                <a:gd name="T67" fmla="*/ 656 h 15656"/>
                <a:gd name="T68" fmla="*/ 6156 w 21312"/>
                <a:gd name="T69" fmla="*/ 1656 h 15656"/>
                <a:gd name="T70" fmla="*/ 2000 w 21312"/>
                <a:gd name="T71" fmla="*/ 1656 h 15656"/>
                <a:gd name="T72" fmla="*/ 0 w 21312"/>
                <a:gd name="T73" fmla="*/ 3656 h 15656"/>
                <a:gd name="T74" fmla="*/ 0 w 21312"/>
                <a:gd name="T75" fmla="*/ 13655 h 15656"/>
                <a:gd name="T76" fmla="*/ 2000 w 21312"/>
                <a:gd name="T77" fmla="*/ 15655 h 15656"/>
                <a:gd name="T78" fmla="*/ 19311 w 21312"/>
                <a:gd name="T79" fmla="*/ 15655 h 15656"/>
                <a:gd name="T80" fmla="*/ 21311 w 21312"/>
                <a:gd name="T81" fmla="*/ 13655 h 15656"/>
                <a:gd name="T82" fmla="*/ 21311 w 21312"/>
                <a:gd name="T83" fmla="*/ 3656 h 15656"/>
                <a:gd name="T84" fmla="*/ 19311 w 21312"/>
                <a:gd name="T85" fmla="*/ 1656 h 15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1312" h="15656">
                  <a:moveTo>
                    <a:pt x="11999" y="6844"/>
                  </a:moveTo>
                  <a:lnTo>
                    <a:pt x="11999" y="6844"/>
                  </a:lnTo>
                  <a:cubicBezTo>
                    <a:pt x="12999" y="5875"/>
                    <a:pt x="12999" y="5875"/>
                    <a:pt x="12999" y="5875"/>
                  </a:cubicBezTo>
                  <a:cubicBezTo>
                    <a:pt x="11655" y="4562"/>
                    <a:pt x="9500" y="4562"/>
                    <a:pt x="8156" y="5906"/>
                  </a:cubicBezTo>
                  <a:cubicBezTo>
                    <a:pt x="7687" y="6375"/>
                    <a:pt x="7343" y="6969"/>
                    <a:pt x="7219" y="7625"/>
                  </a:cubicBezTo>
                  <a:cubicBezTo>
                    <a:pt x="7156" y="7936"/>
                    <a:pt x="6875" y="8155"/>
                    <a:pt x="6562" y="8155"/>
                  </a:cubicBezTo>
                  <a:cubicBezTo>
                    <a:pt x="6531" y="8155"/>
                    <a:pt x="6469" y="8155"/>
                    <a:pt x="6437" y="8124"/>
                  </a:cubicBezTo>
                  <a:cubicBezTo>
                    <a:pt x="6062" y="8061"/>
                    <a:pt x="5844" y="7719"/>
                    <a:pt x="5906" y="7343"/>
                  </a:cubicBezTo>
                  <a:cubicBezTo>
                    <a:pt x="6094" y="6437"/>
                    <a:pt x="6562" y="5625"/>
                    <a:pt x="7219" y="4969"/>
                  </a:cubicBezTo>
                  <a:cubicBezTo>
                    <a:pt x="9062" y="3125"/>
                    <a:pt x="12061" y="3094"/>
                    <a:pt x="13936" y="4937"/>
                  </a:cubicBezTo>
                  <a:cubicBezTo>
                    <a:pt x="14936" y="3937"/>
                    <a:pt x="14936" y="3937"/>
                    <a:pt x="14936" y="3937"/>
                  </a:cubicBezTo>
                  <a:cubicBezTo>
                    <a:pt x="15999" y="7905"/>
                    <a:pt x="15999" y="7905"/>
                    <a:pt x="15999" y="7905"/>
                  </a:cubicBezTo>
                  <a:lnTo>
                    <a:pt x="11999" y="6844"/>
                  </a:lnTo>
                  <a:close/>
                  <a:moveTo>
                    <a:pt x="15405" y="9874"/>
                  </a:moveTo>
                  <a:lnTo>
                    <a:pt x="15405" y="9874"/>
                  </a:lnTo>
                  <a:cubicBezTo>
                    <a:pt x="15218" y="10780"/>
                    <a:pt x="14749" y="11593"/>
                    <a:pt x="14093" y="12249"/>
                  </a:cubicBezTo>
                  <a:cubicBezTo>
                    <a:pt x="13186" y="13155"/>
                    <a:pt x="11999" y="13655"/>
                    <a:pt x="10718" y="13655"/>
                  </a:cubicBezTo>
                  <a:cubicBezTo>
                    <a:pt x="9469" y="13655"/>
                    <a:pt x="8281" y="13155"/>
                    <a:pt x="7375" y="12280"/>
                  </a:cubicBezTo>
                  <a:cubicBezTo>
                    <a:pt x="6375" y="13280"/>
                    <a:pt x="6375" y="13280"/>
                    <a:pt x="6375" y="13280"/>
                  </a:cubicBezTo>
                  <a:cubicBezTo>
                    <a:pt x="5312" y="9311"/>
                    <a:pt x="5312" y="9311"/>
                    <a:pt x="5312" y="9311"/>
                  </a:cubicBezTo>
                  <a:cubicBezTo>
                    <a:pt x="9312" y="10374"/>
                    <a:pt x="9312" y="10374"/>
                    <a:pt x="9312" y="10374"/>
                  </a:cubicBezTo>
                  <a:cubicBezTo>
                    <a:pt x="8312" y="11343"/>
                    <a:pt x="8312" y="11343"/>
                    <a:pt x="8312" y="11343"/>
                  </a:cubicBezTo>
                  <a:cubicBezTo>
                    <a:pt x="8969" y="11968"/>
                    <a:pt x="9812" y="12311"/>
                    <a:pt x="10718" y="12311"/>
                  </a:cubicBezTo>
                  <a:cubicBezTo>
                    <a:pt x="11655" y="12311"/>
                    <a:pt x="12499" y="11968"/>
                    <a:pt x="13155" y="11311"/>
                  </a:cubicBezTo>
                  <a:cubicBezTo>
                    <a:pt x="13624" y="10843"/>
                    <a:pt x="13968" y="10249"/>
                    <a:pt x="14093" y="9593"/>
                  </a:cubicBezTo>
                  <a:cubicBezTo>
                    <a:pt x="14186" y="9218"/>
                    <a:pt x="14530" y="8999"/>
                    <a:pt x="14874" y="9093"/>
                  </a:cubicBezTo>
                  <a:cubicBezTo>
                    <a:pt x="15249" y="9155"/>
                    <a:pt x="15468" y="9499"/>
                    <a:pt x="15405" y="9874"/>
                  </a:cubicBezTo>
                  <a:close/>
                  <a:moveTo>
                    <a:pt x="19311" y="1656"/>
                  </a:moveTo>
                  <a:lnTo>
                    <a:pt x="19311" y="1656"/>
                  </a:lnTo>
                  <a:cubicBezTo>
                    <a:pt x="15155" y="1656"/>
                    <a:pt x="15155" y="1656"/>
                    <a:pt x="15155" y="1656"/>
                  </a:cubicBezTo>
                  <a:cubicBezTo>
                    <a:pt x="14436" y="656"/>
                    <a:pt x="14436" y="656"/>
                    <a:pt x="14436" y="656"/>
                  </a:cubicBezTo>
                  <a:cubicBezTo>
                    <a:pt x="14155" y="281"/>
                    <a:pt x="13593" y="0"/>
                    <a:pt x="13124" y="0"/>
                  </a:cubicBezTo>
                  <a:cubicBezTo>
                    <a:pt x="8187" y="0"/>
                    <a:pt x="8187" y="0"/>
                    <a:pt x="8187" y="0"/>
                  </a:cubicBezTo>
                  <a:cubicBezTo>
                    <a:pt x="7719" y="0"/>
                    <a:pt x="7156" y="281"/>
                    <a:pt x="6875" y="656"/>
                  </a:cubicBezTo>
                  <a:cubicBezTo>
                    <a:pt x="6156" y="1656"/>
                    <a:pt x="6156" y="1656"/>
                    <a:pt x="6156" y="1656"/>
                  </a:cubicBezTo>
                  <a:cubicBezTo>
                    <a:pt x="2000" y="1656"/>
                    <a:pt x="2000" y="1656"/>
                    <a:pt x="2000" y="1656"/>
                  </a:cubicBezTo>
                  <a:cubicBezTo>
                    <a:pt x="875" y="1656"/>
                    <a:pt x="0" y="2562"/>
                    <a:pt x="0" y="3656"/>
                  </a:cubicBezTo>
                  <a:cubicBezTo>
                    <a:pt x="0" y="13655"/>
                    <a:pt x="0" y="13655"/>
                    <a:pt x="0" y="13655"/>
                  </a:cubicBezTo>
                  <a:cubicBezTo>
                    <a:pt x="0" y="14749"/>
                    <a:pt x="875" y="15655"/>
                    <a:pt x="2000" y="15655"/>
                  </a:cubicBezTo>
                  <a:cubicBezTo>
                    <a:pt x="19311" y="15655"/>
                    <a:pt x="19311" y="15655"/>
                    <a:pt x="19311" y="15655"/>
                  </a:cubicBezTo>
                  <a:cubicBezTo>
                    <a:pt x="20436" y="15655"/>
                    <a:pt x="21311" y="14749"/>
                    <a:pt x="21311" y="13655"/>
                  </a:cubicBezTo>
                  <a:cubicBezTo>
                    <a:pt x="21311" y="3656"/>
                    <a:pt x="21311" y="3656"/>
                    <a:pt x="21311" y="3656"/>
                  </a:cubicBezTo>
                  <a:cubicBezTo>
                    <a:pt x="21311" y="2562"/>
                    <a:pt x="20436" y="1656"/>
                    <a:pt x="19311" y="1656"/>
                  </a:cubicBezTo>
                  <a:close/>
                </a:path>
              </a:pathLst>
            </a:custGeom>
            <a:solidFill>
              <a:schemeClr val="bg1"/>
            </a:solidFill>
            <a:ln>
              <a:noFill/>
            </a:ln>
            <a:effectLst/>
          </p:spPr>
          <p:txBody>
            <a:bodyPr wrap="none" anchor="ctr"/>
            <a:lstStyle/>
            <a:p>
              <a:endParaRPr lang="en-US" sz="1800"/>
            </a:p>
          </p:txBody>
        </p:sp>
      </p:grpSp>
      <p:sp>
        <p:nvSpPr>
          <p:cNvPr id="9" name="Rectangle 8"/>
          <p:cNvSpPr/>
          <p:nvPr userDrawn="1"/>
        </p:nvSpPr>
        <p:spPr>
          <a:xfrm>
            <a:off x="1" y="1"/>
            <a:ext cx="4064000"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1" name="Rectangle 20"/>
          <p:cNvSpPr/>
          <p:nvPr userDrawn="1"/>
        </p:nvSpPr>
        <p:spPr>
          <a:xfrm rot="5400000">
            <a:off x="666967" y="3366248"/>
            <a:ext cx="6858000" cy="12550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34" name="Text Placeholder 2"/>
          <p:cNvSpPr>
            <a:spLocks noGrp="1"/>
          </p:cNvSpPr>
          <p:nvPr userDrawn="1">
            <p:ph type="body" idx="1"/>
          </p:nvPr>
        </p:nvSpPr>
        <p:spPr>
          <a:xfrm>
            <a:off x="4727072" y="798160"/>
            <a:ext cx="6694907" cy="5261683"/>
          </a:xfrm>
        </p:spPr>
        <p:txBody>
          <a:bodyPr anchor="ctr"/>
          <a:lstStyle>
            <a:lvl1pPr marL="0" indent="0">
              <a:spcAft>
                <a:spcPts val="1600"/>
              </a:spcAft>
              <a:buNone/>
              <a:defRPr sz="2000" b="1" kern="0" cap="all" spc="0" baseline="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pic>
        <p:nvPicPr>
          <p:cNvPr id="35" name="Picture 3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925731" y="6298214"/>
            <a:ext cx="1071469" cy="452427"/>
          </a:xfrm>
          <a:prstGeom prst="rect">
            <a:avLst/>
          </a:prstGeom>
        </p:spPr>
      </p:pic>
      <p:sp>
        <p:nvSpPr>
          <p:cNvPr id="22" name="TextBox 21"/>
          <p:cNvSpPr txBox="1"/>
          <p:nvPr userDrawn="1"/>
        </p:nvSpPr>
        <p:spPr>
          <a:xfrm>
            <a:off x="1262561" y="3990806"/>
            <a:ext cx="1538883" cy="886397"/>
          </a:xfrm>
          <a:prstGeom prst="rect">
            <a:avLst/>
          </a:prstGeom>
          <a:noFill/>
        </p:spPr>
        <p:txBody>
          <a:bodyPr wrap="none" lIns="0" tIns="0" rIns="0" bIns="0" rtlCol="0" anchor="b">
            <a:spAutoFit/>
          </a:bodyPr>
          <a:lstStyle/>
          <a:p>
            <a:pPr algn="ctr">
              <a:lnSpc>
                <a:spcPct val="80000"/>
              </a:lnSpc>
            </a:pPr>
            <a:r>
              <a:rPr lang="en-US" sz="3600" i="1">
                <a:solidFill>
                  <a:schemeClr val="bg1"/>
                </a:solidFill>
                <a:latin typeface="Times New Roman" charset="0"/>
                <a:ea typeface="Times New Roman" charset="0"/>
                <a:cs typeface="Times New Roman" charset="0"/>
              </a:rPr>
              <a:t>Table of</a:t>
            </a:r>
            <a:br>
              <a:rPr lang="en-US" sz="3600" i="1">
                <a:solidFill>
                  <a:schemeClr val="bg1"/>
                </a:solidFill>
                <a:latin typeface="Times New Roman" charset="0"/>
                <a:ea typeface="Times New Roman" charset="0"/>
                <a:cs typeface="Times New Roman" charset="0"/>
              </a:rPr>
            </a:br>
            <a:r>
              <a:rPr lang="en-US" sz="3600" i="1">
                <a:solidFill>
                  <a:schemeClr val="bg1"/>
                </a:solidFill>
                <a:latin typeface="Times New Roman" charset="0"/>
                <a:ea typeface="Times New Roman" charset="0"/>
                <a:cs typeface="Times New Roman" charset="0"/>
              </a:rPr>
              <a:t>contents</a:t>
            </a:r>
          </a:p>
        </p:txBody>
      </p:sp>
      <p:grpSp>
        <p:nvGrpSpPr>
          <p:cNvPr id="28" name="Group 27"/>
          <p:cNvGrpSpPr/>
          <p:nvPr userDrawn="1"/>
        </p:nvGrpSpPr>
        <p:grpSpPr>
          <a:xfrm>
            <a:off x="1253069" y="1980800"/>
            <a:ext cx="1557864" cy="1707904"/>
            <a:chOff x="2911475" y="1220788"/>
            <a:chExt cx="3486150" cy="5095875"/>
          </a:xfrm>
          <a:solidFill>
            <a:schemeClr val="bg1"/>
          </a:solidFill>
        </p:grpSpPr>
        <p:sp>
          <p:nvSpPr>
            <p:cNvPr id="29" name="Freeform 1"/>
            <p:cNvSpPr>
              <a:spLocks noChangeArrowheads="1"/>
            </p:cNvSpPr>
            <p:nvPr/>
          </p:nvSpPr>
          <p:spPr bwMode="auto">
            <a:xfrm>
              <a:off x="4181475" y="1220788"/>
              <a:ext cx="2216150" cy="4083050"/>
            </a:xfrm>
            <a:custGeom>
              <a:avLst/>
              <a:gdLst>
                <a:gd name="T0" fmla="*/ 500 w 6157"/>
                <a:gd name="T1" fmla="*/ 9655 h 11344"/>
                <a:gd name="T2" fmla="*/ 500 w 6157"/>
                <a:gd name="T3" fmla="*/ 9655 h 11344"/>
                <a:gd name="T4" fmla="*/ 2406 w 6157"/>
                <a:gd name="T5" fmla="*/ 11343 h 11344"/>
                <a:gd name="T6" fmla="*/ 2562 w 6157"/>
                <a:gd name="T7" fmla="*/ 10343 h 11344"/>
                <a:gd name="T8" fmla="*/ 1063 w 6157"/>
                <a:gd name="T9" fmla="*/ 9093 h 11344"/>
                <a:gd name="T10" fmla="*/ 6156 w 6157"/>
                <a:gd name="T11" fmla="*/ 0 h 11344"/>
                <a:gd name="T12" fmla="*/ 500 w 6157"/>
                <a:gd name="T13" fmla="*/ 9655 h 11344"/>
              </a:gdLst>
              <a:ahLst/>
              <a:cxnLst>
                <a:cxn ang="0">
                  <a:pos x="T0" y="T1"/>
                </a:cxn>
                <a:cxn ang="0">
                  <a:pos x="T2" y="T3"/>
                </a:cxn>
                <a:cxn ang="0">
                  <a:pos x="T4" y="T5"/>
                </a:cxn>
                <a:cxn ang="0">
                  <a:pos x="T6" y="T7"/>
                </a:cxn>
                <a:cxn ang="0">
                  <a:pos x="T8" y="T9"/>
                </a:cxn>
                <a:cxn ang="0">
                  <a:pos x="T10" y="T11"/>
                </a:cxn>
                <a:cxn ang="0">
                  <a:pos x="T12" y="T13"/>
                </a:cxn>
              </a:cxnLst>
              <a:rect l="0" t="0" r="r" b="b"/>
              <a:pathLst>
                <a:path w="6157" h="11344">
                  <a:moveTo>
                    <a:pt x="500" y="9655"/>
                  </a:moveTo>
                  <a:lnTo>
                    <a:pt x="500" y="9655"/>
                  </a:lnTo>
                  <a:cubicBezTo>
                    <a:pt x="782" y="10562"/>
                    <a:pt x="1563" y="11062"/>
                    <a:pt x="2406" y="11343"/>
                  </a:cubicBezTo>
                  <a:cubicBezTo>
                    <a:pt x="2562" y="10343"/>
                    <a:pt x="2562" y="10343"/>
                    <a:pt x="2562" y="10343"/>
                  </a:cubicBezTo>
                  <a:cubicBezTo>
                    <a:pt x="1938" y="10093"/>
                    <a:pt x="1375" y="9718"/>
                    <a:pt x="1063" y="9093"/>
                  </a:cubicBezTo>
                  <a:cubicBezTo>
                    <a:pt x="438" y="7718"/>
                    <a:pt x="1188" y="5125"/>
                    <a:pt x="6156" y="0"/>
                  </a:cubicBezTo>
                  <a:cubicBezTo>
                    <a:pt x="1063" y="5125"/>
                    <a:pt x="0" y="8030"/>
                    <a:pt x="500" y="9655"/>
                  </a:cubicBezTo>
                </a:path>
              </a:pathLst>
            </a:custGeom>
            <a:grp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sz="1800">
                <a:solidFill>
                  <a:schemeClr val="bg1"/>
                </a:solidFill>
              </a:endParaRPr>
            </a:p>
          </p:txBody>
        </p:sp>
        <p:sp>
          <p:nvSpPr>
            <p:cNvPr id="30" name="Freeform 2"/>
            <p:cNvSpPr>
              <a:spLocks noChangeArrowheads="1"/>
            </p:cNvSpPr>
            <p:nvPr/>
          </p:nvSpPr>
          <p:spPr bwMode="auto">
            <a:xfrm>
              <a:off x="3800475" y="1265238"/>
              <a:ext cx="2541588" cy="4578350"/>
            </a:xfrm>
            <a:custGeom>
              <a:avLst/>
              <a:gdLst>
                <a:gd name="T0" fmla="*/ 3406 w 7062"/>
                <a:gd name="T1" fmla="*/ 11562 h 12719"/>
                <a:gd name="T2" fmla="*/ 3406 w 7062"/>
                <a:gd name="T3" fmla="*/ 11562 h 12719"/>
                <a:gd name="T4" fmla="*/ 1344 w 7062"/>
                <a:gd name="T5" fmla="*/ 9780 h 12719"/>
                <a:gd name="T6" fmla="*/ 7061 w 7062"/>
                <a:gd name="T7" fmla="*/ 0 h 12719"/>
                <a:gd name="T8" fmla="*/ 750 w 7062"/>
                <a:gd name="T9" fmla="*/ 10968 h 12719"/>
                <a:gd name="T10" fmla="*/ 3219 w 7062"/>
                <a:gd name="T11" fmla="*/ 12718 h 12719"/>
                <a:gd name="T12" fmla="*/ 3406 w 7062"/>
                <a:gd name="T13" fmla="*/ 11562 h 12719"/>
              </a:gdLst>
              <a:ahLst/>
              <a:cxnLst>
                <a:cxn ang="0">
                  <a:pos x="T0" y="T1"/>
                </a:cxn>
                <a:cxn ang="0">
                  <a:pos x="T2" y="T3"/>
                </a:cxn>
                <a:cxn ang="0">
                  <a:pos x="T4" y="T5"/>
                </a:cxn>
                <a:cxn ang="0">
                  <a:pos x="T6" y="T7"/>
                </a:cxn>
                <a:cxn ang="0">
                  <a:pos x="T8" y="T9"/>
                </a:cxn>
                <a:cxn ang="0">
                  <a:pos x="T10" y="T11"/>
                </a:cxn>
                <a:cxn ang="0">
                  <a:pos x="T12" y="T13"/>
                </a:cxn>
              </a:cxnLst>
              <a:rect l="0" t="0" r="r" b="b"/>
              <a:pathLst>
                <a:path w="7062" h="12719">
                  <a:moveTo>
                    <a:pt x="3406" y="11562"/>
                  </a:moveTo>
                  <a:lnTo>
                    <a:pt x="3406" y="11562"/>
                  </a:lnTo>
                  <a:cubicBezTo>
                    <a:pt x="2500" y="11280"/>
                    <a:pt x="1656" y="10749"/>
                    <a:pt x="1344" y="9780"/>
                  </a:cubicBezTo>
                  <a:cubicBezTo>
                    <a:pt x="781" y="8155"/>
                    <a:pt x="1844" y="5219"/>
                    <a:pt x="7061" y="0"/>
                  </a:cubicBezTo>
                  <a:cubicBezTo>
                    <a:pt x="969" y="6000"/>
                    <a:pt x="0" y="9218"/>
                    <a:pt x="750" y="10968"/>
                  </a:cubicBezTo>
                  <a:cubicBezTo>
                    <a:pt x="1219" y="11968"/>
                    <a:pt x="2250" y="12468"/>
                    <a:pt x="3219" y="12718"/>
                  </a:cubicBezTo>
                  <a:lnTo>
                    <a:pt x="3406" y="11562"/>
                  </a:lnTo>
                </a:path>
              </a:pathLst>
            </a:custGeom>
            <a:grp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sz="1800">
                <a:solidFill>
                  <a:schemeClr val="bg1"/>
                </a:solidFill>
              </a:endParaRPr>
            </a:p>
          </p:txBody>
        </p:sp>
        <p:sp>
          <p:nvSpPr>
            <p:cNvPr id="31" name="Freeform 3"/>
            <p:cNvSpPr>
              <a:spLocks noChangeArrowheads="1"/>
            </p:cNvSpPr>
            <p:nvPr/>
          </p:nvSpPr>
          <p:spPr bwMode="auto">
            <a:xfrm>
              <a:off x="2911475" y="1298575"/>
              <a:ext cx="3397250" cy="5018088"/>
            </a:xfrm>
            <a:custGeom>
              <a:avLst/>
              <a:gdLst>
                <a:gd name="T0" fmla="*/ 3156 w 9438"/>
                <a:gd name="T1" fmla="*/ 11405 h 13937"/>
                <a:gd name="T2" fmla="*/ 3156 w 9438"/>
                <a:gd name="T3" fmla="*/ 11405 h 13937"/>
                <a:gd name="T4" fmla="*/ 9437 w 9438"/>
                <a:gd name="T5" fmla="*/ 0 h 13937"/>
                <a:gd name="T6" fmla="*/ 3938 w 9438"/>
                <a:gd name="T7" fmla="*/ 13468 h 13937"/>
                <a:gd name="T8" fmla="*/ 5469 w 9438"/>
                <a:gd name="T9" fmla="*/ 13936 h 13937"/>
                <a:gd name="T10" fmla="*/ 5594 w 9438"/>
                <a:gd name="T11" fmla="*/ 13030 h 13937"/>
                <a:gd name="T12" fmla="*/ 3156 w 9438"/>
                <a:gd name="T13" fmla="*/ 11405 h 13937"/>
              </a:gdLst>
              <a:ahLst/>
              <a:cxnLst>
                <a:cxn ang="0">
                  <a:pos x="T0" y="T1"/>
                </a:cxn>
                <a:cxn ang="0">
                  <a:pos x="T2" y="T3"/>
                </a:cxn>
                <a:cxn ang="0">
                  <a:pos x="T4" y="T5"/>
                </a:cxn>
                <a:cxn ang="0">
                  <a:pos x="T6" y="T7"/>
                </a:cxn>
                <a:cxn ang="0">
                  <a:pos x="T8" y="T9"/>
                </a:cxn>
                <a:cxn ang="0">
                  <a:pos x="T10" y="T11"/>
                </a:cxn>
                <a:cxn ang="0">
                  <a:pos x="T12" y="T13"/>
                </a:cxn>
              </a:cxnLst>
              <a:rect l="0" t="0" r="r" b="b"/>
              <a:pathLst>
                <a:path w="9438" h="13937">
                  <a:moveTo>
                    <a:pt x="3156" y="11405"/>
                  </a:moveTo>
                  <a:lnTo>
                    <a:pt x="3156" y="11405"/>
                  </a:lnTo>
                  <a:cubicBezTo>
                    <a:pt x="2188" y="9718"/>
                    <a:pt x="2938" y="6406"/>
                    <a:pt x="9437" y="0"/>
                  </a:cubicBezTo>
                  <a:cubicBezTo>
                    <a:pt x="0" y="9186"/>
                    <a:pt x="1594" y="12374"/>
                    <a:pt x="3938" y="13468"/>
                  </a:cubicBezTo>
                  <a:cubicBezTo>
                    <a:pt x="4438" y="13718"/>
                    <a:pt x="4969" y="13843"/>
                    <a:pt x="5469" y="13936"/>
                  </a:cubicBezTo>
                  <a:cubicBezTo>
                    <a:pt x="5594" y="13030"/>
                    <a:pt x="5594" y="13030"/>
                    <a:pt x="5594" y="13030"/>
                  </a:cubicBezTo>
                  <a:cubicBezTo>
                    <a:pt x="4719" y="12811"/>
                    <a:pt x="3656" y="12343"/>
                    <a:pt x="3156" y="11405"/>
                  </a:cubicBezTo>
                </a:path>
              </a:pathLst>
            </a:custGeom>
            <a:grp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sz="1800">
                <a:solidFill>
                  <a:schemeClr val="bg1"/>
                </a:solidFill>
              </a:endParaRPr>
            </a:p>
          </p:txBody>
        </p:sp>
      </p:grpSp>
    </p:spTree>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pic>
        <p:nvPicPr>
          <p:cNvPr id="20" name="Picture Placeholder 3"/>
          <p:cNvPicPr>
            <a:picLocks noChangeAspect="1"/>
          </p:cNvPicPr>
          <p:nvPr userDrawn="1"/>
        </p:nvPicPr>
        <p:blipFill>
          <a:blip r:embed="rId2">
            <a:extLst>
              <a:ext uri="{28A0092B-C50C-407E-A947-70E740481C1C}">
                <a14:useLocalDpi xmlns:a14="http://schemas.microsoft.com/office/drawing/2010/main" val="0"/>
              </a:ext>
            </a:extLst>
          </a:blip>
          <a:srcRect l="1496" r="1496"/>
          <a:stretch>
            <a:fillRect/>
          </a:stretch>
        </p:blipFill>
        <p:spPr>
          <a:xfrm>
            <a:off x="0" y="0"/>
            <a:ext cx="12192000" cy="6858000"/>
          </a:xfrm>
          <a:prstGeom prst="rect">
            <a:avLst/>
          </a:prstGeom>
        </p:spPr>
      </p:pic>
      <p:sp>
        <p:nvSpPr>
          <p:cNvPr id="5" name="Rectangle 4"/>
          <p:cNvSpPr/>
          <p:nvPr userDrawn="1"/>
        </p:nvSpPr>
        <p:spPr>
          <a:xfrm>
            <a:off x="0" y="0"/>
            <a:ext cx="12192000" cy="6858000"/>
          </a:xfrm>
          <a:prstGeom prst="rect">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grpSp>
        <p:nvGrpSpPr>
          <p:cNvPr id="17" name="Group 16"/>
          <p:cNvGrpSpPr/>
          <p:nvPr userDrawn="1"/>
        </p:nvGrpSpPr>
        <p:grpSpPr>
          <a:xfrm>
            <a:off x="12801600" y="0"/>
            <a:ext cx="3048000" cy="1335024"/>
            <a:chOff x="9262533" y="0"/>
            <a:chExt cx="2286000" cy="1335024"/>
          </a:xfrm>
        </p:grpSpPr>
        <p:sp>
          <p:nvSpPr>
            <p:cNvPr id="18" name="Rectangle 17"/>
            <p:cNvSpPr/>
            <p:nvPr userDrawn="1"/>
          </p:nvSpPr>
          <p:spPr>
            <a:xfrm>
              <a:off x="9262533" y="0"/>
              <a:ext cx="2286000" cy="1335024"/>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Agenda</a:t>
              </a:r>
            </a:p>
            <a:p>
              <a:pPr marL="0" marR="0" indent="0" algn="ctr" defTabSz="457200" rtl="0" eaLnBrk="1" fontAlgn="auto" latinLnBrk="0" hangingPunct="1">
                <a:lnSpc>
                  <a:spcPct val="100000"/>
                </a:lnSpc>
                <a:spcBef>
                  <a:spcPts val="0"/>
                </a:spcBef>
                <a:spcAft>
                  <a:spcPts val="600"/>
                </a:spcAft>
                <a:buClrTx/>
                <a:buSzTx/>
                <a:buFontTx/>
                <a:buNone/>
                <a:tabLst/>
                <a:defRPr/>
              </a:pPr>
              <a:endParaRPr lang="en-US" sz="900" i="1"/>
            </a:p>
            <a:p>
              <a:pPr marL="0" marR="0" indent="0" algn="ctr" defTabSz="457200" rtl="0" eaLnBrk="1" fontAlgn="auto" latinLnBrk="0" hangingPunct="1">
                <a:lnSpc>
                  <a:spcPct val="100000"/>
                </a:lnSpc>
                <a:spcBef>
                  <a:spcPts val="0"/>
                </a:spcBef>
                <a:spcAft>
                  <a:spcPts val="600"/>
                </a:spcAft>
                <a:buClrTx/>
                <a:buSzTx/>
                <a:buFontTx/>
                <a:buNone/>
                <a:tabLst/>
                <a:defRPr/>
              </a:pPr>
              <a:br>
                <a:rPr lang="en-US" sz="900" i="1"/>
              </a:br>
              <a:r>
                <a:rPr lang="en-US" sz="900" i="1"/>
                <a:t>change background</a:t>
              </a:r>
              <a:r>
                <a:rPr lang="en-US" sz="900" i="1" baseline="0"/>
                <a:t> image </a:t>
              </a:r>
              <a:br>
                <a:rPr lang="en-US" sz="900" i="1" baseline="0"/>
              </a:br>
              <a:r>
                <a:rPr lang="en-US" sz="900" i="1"/>
                <a:t>in Slide Master</a:t>
              </a:r>
            </a:p>
          </p:txBody>
        </p:sp>
        <p:sp>
          <p:nvSpPr>
            <p:cNvPr id="19" name="Freeform 18"/>
            <p:cNvSpPr>
              <a:spLocks noChangeArrowheads="1"/>
            </p:cNvSpPr>
            <p:nvPr userDrawn="1"/>
          </p:nvSpPr>
          <p:spPr bwMode="auto">
            <a:xfrm flipH="1">
              <a:off x="10231805" y="692141"/>
              <a:ext cx="289582" cy="212708"/>
            </a:xfrm>
            <a:custGeom>
              <a:avLst/>
              <a:gdLst>
                <a:gd name="T0" fmla="*/ 11999 w 21312"/>
                <a:gd name="T1" fmla="*/ 6844 h 15656"/>
                <a:gd name="T2" fmla="*/ 11999 w 21312"/>
                <a:gd name="T3" fmla="*/ 6844 h 15656"/>
                <a:gd name="T4" fmla="*/ 12999 w 21312"/>
                <a:gd name="T5" fmla="*/ 5875 h 15656"/>
                <a:gd name="T6" fmla="*/ 8156 w 21312"/>
                <a:gd name="T7" fmla="*/ 5906 h 15656"/>
                <a:gd name="T8" fmla="*/ 7219 w 21312"/>
                <a:gd name="T9" fmla="*/ 7625 h 15656"/>
                <a:gd name="T10" fmla="*/ 6562 w 21312"/>
                <a:gd name="T11" fmla="*/ 8155 h 15656"/>
                <a:gd name="T12" fmla="*/ 6437 w 21312"/>
                <a:gd name="T13" fmla="*/ 8124 h 15656"/>
                <a:gd name="T14" fmla="*/ 5906 w 21312"/>
                <a:gd name="T15" fmla="*/ 7343 h 15656"/>
                <a:gd name="T16" fmla="*/ 7219 w 21312"/>
                <a:gd name="T17" fmla="*/ 4969 h 15656"/>
                <a:gd name="T18" fmla="*/ 13936 w 21312"/>
                <a:gd name="T19" fmla="*/ 4937 h 15656"/>
                <a:gd name="T20" fmla="*/ 14936 w 21312"/>
                <a:gd name="T21" fmla="*/ 3937 h 15656"/>
                <a:gd name="T22" fmla="*/ 15999 w 21312"/>
                <a:gd name="T23" fmla="*/ 7905 h 15656"/>
                <a:gd name="T24" fmla="*/ 11999 w 21312"/>
                <a:gd name="T25" fmla="*/ 6844 h 15656"/>
                <a:gd name="T26" fmla="*/ 15405 w 21312"/>
                <a:gd name="T27" fmla="*/ 9874 h 15656"/>
                <a:gd name="T28" fmla="*/ 15405 w 21312"/>
                <a:gd name="T29" fmla="*/ 9874 h 15656"/>
                <a:gd name="T30" fmla="*/ 14093 w 21312"/>
                <a:gd name="T31" fmla="*/ 12249 h 15656"/>
                <a:gd name="T32" fmla="*/ 10718 w 21312"/>
                <a:gd name="T33" fmla="*/ 13655 h 15656"/>
                <a:gd name="T34" fmla="*/ 7375 w 21312"/>
                <a:gd name="T35" fmla="*/ 12280 h 15656"/>
                <a:gd name="T36" fmla="*/ 6375 w 21312"/>
                <a:gd name="T37" fmla="*/ 13280 h 15656"/>
                <a:gd name="T38" fmla="*/ 5312 w 21312"/>
                <a:gd name="T39" fmla="*/ 9311 h 15656"/>
                <a:gd name="T40" fmla="*/ 9312 w 21312"/>
                <a:gd name="T41" fmla="*/ 10374 h 15656"/>
                <a:gd name="T42" fmla="*/ 8312 w 21312"/>
                <a:gd name="T43" fmla="*/ 11343 h 15656"/>
                <a:gd name="T44" fmla="*/ 10718 w 21312"/>
                <a:gd name="T45" fmla="*/ 12311 h 15656"/>
                <a:gd name="T46" fmla="*/ 13155 w 21312"/>
                <a:gd name="T47" fmla="*/ 11311 h 15656"/>
                <a:gd name="T48" fmla="*/ 14093 w 21312"/>
                <a:gd name="T49" fmla="*/ 9593 h 15656"/>
                <a:gd name="T50" fmla="*/ 14874 w 21312"/>
                <a:gd name="T51" fmla="*/ 9093 h 15656"/>
                <a:gd name="T52" fmla="*/ 15405 w 21312"/>
                <a:gd name="T53" fmla="*/ 9874 h 15656"/>
                <a:gd name="T54" fmla="*/ 19311 w 21312"/>
                <a:gd name="T55" fmla="*/ 1656 h 15656"/>
                <a:gd name="T56" fmla="*/ 19311 w 21312"/>
                <a:gd name="T57" fmla="*/ 1656 h 15656"/>
                <a:gd name="T58" fmla="*/ 15155 w 21312"/>
                <a:gd name="T59" fmla="*/ 1656 h 15656"/>
                <a:gd name="T60" fmla="*/ 14436 w 21312"/>
                <a:gd name="T61" fmla="*/ 656 h 15656"/>
                <a:gd name="T62" fmla="*/ 13124 w 21312"/>
                <a:gd name="T63" fmla="*/ 0 h 15656"/>
                <a:gd name="T64" fmla="*/ 8187 w 21312"/>
                <a:gd name="T65" fmla="*/ 0 h 15656"/>
                <a:gd name="T66" fmla="*/ 6875 w 21312"/>
                <a:gd name="T67" fmla="*/ 656 h 15656"/>
                <a:gd name="T68" fmla="*/ 6156 w 21312"/>
                <a:gd name="T69" fmla="*/ 1656 h 15656"/>
                <a:gd name="T70" fmla="*/ 2000 w 21312"/>
                <a:gd name="T71" fmla="*/ 1656 h 15656"/>
                <a:gd name="T72" fmla="*/ 0 w 21312"/>
                <a:gd name="T73" fmla="*/ 3656 h 15656"/>
                <a:gd name="T74" fmla="*/ 0 w 21312"/>
                <a:gd name="T75" fmla="*/ 13655 h 15656"/>
                <a:gd name="T76" fmla="*/ 2000 w 21312"/>
                <a:gd name="T77" fmla="*/ 15655 h 15656"/>
                <a:gd name="T78" fmla="*/ 19311 w 21312"/>
                <a:gd name="T79" fmla="*/ 15655 h 15656"/>
                <a:gd name="T80" fmla="*/ 21311 w 21312"/>
                <a:gd name="T81" fmla="*/ 13655 h 15656"/>
                <a:gd name="T82" fmla="*/ 21311 w 21312"/>
                <a:gd name="T83" fmla="*/ 3656 h 15656"/>
                <a:gd name="T84" fmla="*/ 19311 w 21312"/>
                <a:gd name="T85" fmla="*/ 1656 h 15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1312" h="15656">
                  <a:moveTo>
                    <a:pt x="11999" y="6844"/>
                  </a:moveTo>
                  <a:lnTo>
                    <a:pt x="11999" y="6844"/>
                  </a:lnTo>
                  <a:cubicBezTo>
                    <a:pt x="12999" y="5875"/>
                    <a:pt x="12999" y="5875"/>
                    <a:pt x="12999" y="5875"/>
                  </a:cubicBezTo>
                  <a:cubicBezTo>
                    <a:pt x="11655" y="4562"/>
                    <a:pt x="9500" y="4562"/>
                    <a:pt x="8156" y="5906"/>
                  </a:cubicBezTo>
                  <a:cubicBezTo>
                    <a:pt x="7687" y="6375"/>
                    <a:pt x="7343" y="6969"/>
                    <a:pt x="7219" y="7625"/>
                  </a:cubicBezTo>
                  <a:cubicBezTo>
                    <a:pt x="7156" y="7936"/>
                    <a:pt x="6875" y="8155"/>
                    <a:pt x="6562" y="8155"/>
                  </a:cubicBezTo>
                  <a:cubicBezTo>
                    <a:pt x="6531" y="8155"/>
                    <a:pt x="6469" y="8155"/>
                    <a:pt x="6437" y="8124"/>
                  </a:cubicBezTo>
                  <a:cubicBezTo>
                    <a:pt x="6062" y="8061"/>
                    <a:pt x="5844" y="7719"/>
                    <a:pt x="5906" y="7343"/>
                  </a:cubicBezTo>
                  <a:cubicBezTo>
                    <a:pt x="6094" y="6437"/>
                    <a:pt x="6562" y="5625"/>
                    <a:pt x="7219" y="4969"/>
                  </a:cubicBezTo>
                  <a:cubicBezTo>
                    <a:pt x="9062" y="3125"/>
                    <a:pt x="12061" y="3094"/>
                    <a:pt x="13936" y="4937"/>
                  </a:cubicBezTo>
                  <a:cubicBezTo>
                    <a:pt x="14936" y="3937"/>
                    <a:pt x="14936" y="3937"/>
                    <a:pt x="14936" y="3937"/>
                  </a:cubicBezTo>
                  <a:cubicBezTo>
                    <a:pt x="15999" y="7905"/>
                    <a:pt x="15999" y="7905"/>
                    <a:pt x="15999" y="7905"/>
                  </a:cubicBezTo>
                  <a:lnTo>
                    <a:pt x="11999" y="6844"/>
                  </a:lnTo>
                  <a:close/>
                  <a:moveTo>
                    <a:pt x="15405" y="9874"/>
                  </a:moveTo>
                  <a:lnTo>
                    <a:pt x="15405" y="9874"/>
                  </a:lnTo>
                  <a:cubicBezTo>
                    <a:pt x="15218" y="10780"/>
                    <a:pt x="14749" y="11593"/>
                    <a:pt x="14093" y="12249"/>
                  </a:cubicBezTo>
                  <a:cubicBezTo>
                    <a:pt x="13186" y="13155"/>
                    <a:pt x="11999" y="13655"/>
                    <a:pt x="10718" y="13655"/>
                  </a:cubicBezTo>
                  <a:cubicBezTo>
                    <a:pt x="9469" y="13655"/>
                    <a:pt x="8281" y="13155"/>
                    <a:pt x="7375" y="12280"/>
                  </a:cubicBezTo>
                  <a:cubicBezTo>
                    <a:pt x="6375" y="13280"/>
                    <a:pt x="6375" y="13280"/>
                    <a:pt x="6375" y="13280"/>
                  </a:cubicBezTo>
                  <a:cubicBezTo>
                    <a:pt x="5312" y="9311"/>
                    <a:pt x="5312" y="9311"/>
                    <a:pt x="5312" y="9311"/>
                  </a:cubicBezTo>
                  <a:cubicBezTo>
                    <a:pt x="9312" y="10374"/>
                    <a:pt x="9312" y="10374"/>
                    <a:pt x="9312" y="10374"/>
                  </a:cubicBezTo>
                  <a:cubicBezTo>
                    <a:pt x="8312" y="11343"/>
                    <a:pt x="8312" y="11343"/>
                    <a:pt x="8312" y="11343"/>
                  </a:cubicBezTo>
                  <a:cubicBezTo>
                    <a:pt x="8969" y="11968"/>
                    <a:pt x="9812" y="12311"/>
                    <a:pt x="10718" y="12311"/>
                  </a:cubicBezTo>
                  <a:cubicBezTo>
                    <a:pt x="11655" y="12311"/>
                    <a:pt x="12499" y="11968"/>
                    <a:pt x="13155" y="11311"/>
                  </a:cubicBezTo>
                  <a:cubicBezTo>
                    <a:pt x="13624" y="10843"/>
                    <a:pt x="13968" y="10249"/>
                    <a:pt x="14093" y="9593"/>
                  </a:cubicBezTo>
                  <a:cubicBezTo>
                    <a:pt x="14186" y="9218"/>
                    <a:pt x="14530" y="8999"/>
                    <a:pt x="14874" y="9093"/>
                  </a:cubicBezTo>
                  <a:cubicBezTo>
                    <a:pt x="15249" y="9155"/>
                    <a:pt x="15468" y="9499"/>
                    <a:pt x="15405" y="9874"/>
                  </a:cubicBezTo>
                  <a:close/>
                  <a:moveTo>
                    <a:pt x="19311" y="1656"/>
                  </a:moveTo>
                  <a:lnTo>
                    <a:pt x="19311" y="1656"/>
                  </a:lnTo>
                  <a:cubicBezTo>
                    <a:pt x="15155" y="1656"/>
                    <a:pt x="15155" y="1656"/>
                    <a:pt x="15155" y="1656"/>
                  </a:cubicBezTo>
                  <a:cubicBezTo>
                    <a:pt x="14436" y="656"/>
                    <a:pt x="14436" y="656"/>
                    <a:pt x="14436" y="656"/>
                  </a:cubicBezTo>
                  <a:cubicBezTo>
                    <a:pt x="14155" y="281"/>
                    <a:pt x="13593" y="0"/>
                    <a:pt x="13124" y="0"/>
                  </a:cubicBezTo>
                  <a:cubicBezTo>
                    <a:pt x="8187" y="0"/>
                    <a:pt x="8187" y="0"/>
                    <a:pt x="8187" y="0"/>
                  </a:cubicBezTo>
                  <a:cubicBezTo>
                    <a:pt x="7719" y="0"/>
                    <a:pt x="7156" y="281"/>
                    <a:pt x="6875" y="656"/>
                  </a:cubicBezTo>
                  <a:cubicBezTo>
                    <a:pt x="6156" y="1656"/>
                    <a:pt x="6156" y="1656"/>
                    <a:pt x="6156" y="1656"/>
                  </a:cubicBezTo>
                  <a:cubicBezTo>
                    <a:pt x="2000" y="1656"/>
                    <a:pt x="2000" y="1656"/>
                    <a:pt x="2000" y="1656"/>
                  </a:cubicBezTo>
                  <a:cubicBezTo>
                    <a:pt x="875" y="1656"/>
                    <a:pt x="0" y="2562"/>
                    <a:pt x="0" y="3656"/>
                  </a:cubicBezTo>
                  <a:cubicBezTo>
                    <a:pt x="0" y="13655"/>
                    <a:pt x="0" y="13655"/>
                    <a:pt x="0" y="13655"/>
                  </a:cubicBezTo>
                  <a:cubicBezTo>
                    <a:pt x="0" y="14749"/>
                    <a:pt x="875" y="15655"/>
                    <a:pt x="2000" y="15655"/>
                  </a:cubicBezTo>
                  <a:cubicBezTo>
                    <a:pt x="19311" y="15655"/>
                    <a:pt x="19311" y="15655"/>
                    <a:pt x="19311" y="15655"/>
                  </a:cubicBezTo>
                  <a:cubicBezTo>
                    <a:pt x="20436" y="15655"/>
                    <a:pt x="21311" y="14749"/>
                    <a:pt x="21311" y="13655"/>
                  </a:cubicBezTo>
                  <a:cubicBezTo>
                    <a:pt x="21311" y="3656"/>
                    <a:pt x="21311" y="3656"/>
                    <a:pt x="21311" y="3656"/>
                  </a:cubicBezTo>
                  <a:cubicBezTo>
                    <a:pt x="21311" y="2562"/>
                    <a:pt x="20436" y="1656"/>
                    <a:pt x="19311" y="1656"/>
                  </a:cubicBezTo>
                  <a:close/>
                </a:path>
              </a:pathLst>
            </a:custGeom>
            <a:solidFill>
              <a:schemeClr val="bg1"/>
            </a:solidFill>
            <a:ln>
              <a:noFill/>
            </a:ln>
            <a:effectLst/>
          </p:spPr>
          <p:txBody>
            <a:bodyPr wrap="none" anchor="ctr"/>
            <a:lstStyle/>
            <a:p>
              <a:endParaRPr lang="en-US" sz="1800"/>
            </a:p>
          </p:txBody>
        </p:sp>
      </p:grpSp>
      <p:sp>
        <p:nvSpPr>
          <p:cNvPr id="9" name="Rectangle 8"/>
          <p:cNvSpPr/>
          <p:nvPr userDrawn="1"/>
        </p:nvSpPr>
        <p:spPr>
          <a:xfrm>
            <a:off x="1" y="1"/>
            <a:ext cx="4064000"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1" name="Rectangle 20"/>
          <p:cNvSpPr/>
          <p:nvPr userDrawn="1"/>
        </p:nvSpPr>
        <p:spPr>
          <a:xfrm rot="5400000">
            <a:off x="666967" y="3366248"/>
            <a:ext cx="6858000" cy="125505"/>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33" name="Text Placeholder 2"/>
          <p:cNvSpPr>
            <a:spLocks noGrp="1"/>
          </p:cNvSpPr>
          <p:nvPr>
            <p:ph type="body" idx="1"/>
          </p:nvPr>
        </p:nvSpPr>
        <p:spPr>
          <a:xfrm>
            <a:off x="4727072" y="798160"/>
            <a:ext cx="6694907" cy="5261683"/>
          </a:xfrm>
        </p:spPr>
        <p:txBody>
          <a:bodyPr anchor="ctr"/>
          <a:lstStyle>
            <a:lvl1pPr marL="0" indent="0">
              <a:spcAft>
                <a:spcPts val="1600"/>
              </a:spcAft>
              <a:buNone/>
              <a:defRPr sz="2000" b="1" kern="0" cap="all" spc="0" baseline="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pic>
        <p:nvPicPr>
          <p:cNvPr id="34" name="Picture 3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925731" y="6298214"/>
            <a:ext cx="1071469" cy="452427"/>
          </a:xfrm>
          <a:prstGeom prst="rect">
            <a:avLst/>
          </a:prstGeom>
        </p:spPr>
      </p:pic>
      <p:grpSp>
        <p:nvGrpSpPr>
          <p:cNvPr id="2" name="Group 1"/>
          <p:cNvGrpSpPr/>
          <p:nvPr userDrawn="1"/>
        </p:nvGrpSpPr>
        <p:grpSpPr>
          <a:xfrm>
            <a:off x="1253071" y="2202399"/>
            <a:ext cx="1557864" cy="2453202"/>
            <a:chOff x="939802" y="1980800"/>
            <a:chExt cx="1168398" cy="2453202"/>
          </a:xfrm>
        </p:grpSpPr>
        <p:sp>
          <p:nvSpPr>
            <p:cNvPr id="28" name="TextBox 27"/>
            <p:cNvSpPr txBox="1"/>
            <p:nvPr userDrawn="1"/>
          </p:nvSpPr>
          <p:spPr>
            <a:xfrm>
              <a:off x="995012" y="3990804"/>
              <a:ext cx="1057982" cy="443198"/>
            </a:xfrm>
            <a:prstGeom prst="rect">
              <a:avLst/>
            </a:prstGeom>
            <a:noFill/>
          </p:spPr>
          <p:txBody>
            <a:bodyPr wrap="none" lIns="0" tIns="0" rIns="0" bIns="0" rtlCol="0" anchor="b">
              <a:spAutoFit/>
            </a:bodyPr>
            <a:lstStyle/>
            <a:p>
              <a:pPr algn="ctr">
                <a:lnSpc>
                  <a:spcPct val="80000"/>
                </a:lnSpc>
              </a:pPr>
              <a:r>
                <a:rPr lang="en-US" sz="3600" i="1">
                  <a:solidFill>
                    <a:schemeClr val="accent2"/>
                  </a:solidFill>
                  <a:latin typeface="Times New Roman" charset="0"/>
                  <a:ea typeface="Times New Roman" charset="0"/>
                  <a:cs typeface="Times New Roman" charset="0"/>
                </a:rPr>
                <a:t>Agenda</a:t>
              </a:r>
            </a:p>
          </p:txBody>
        </p:sp>
        <p:grpSp>
          <p:nvGrpSpPr>
            <p:cNvPr id="29" name="Group 28"/>
            <p:cNvGrpSpPr/>
            <p:nvPr userDrawn="1"/>
          </p:nvGrpSpPr>
          <p:grpSpPr>
            <a:xfrm>
              <a:off x="939802" y="1980800"/>
              <a:ext cx="1168398" cy="1707904"/>
              <a:chOff x="2911475" y="1220788"/>
              <a:chExt cx="3486150" cy="5095875"/>
            </a:xfrm>
            <a:solidFill>
              <a:schemeClr val="accent1"/>
            </a:solidFill>
          </p:grpSpPr>
          <p:sp>
            <p:nvSpPr>
              <p:cNvPr id="30" name="Freeform 1"/>
              <p:cNvSpPr>
                <a:spLocks noChangeArrowheads="1"/>
              </p:cNvSpPr>
              <p:nvPr/>
            </p:nvSpPr>
            <p:spPr bwMode="auto">
              <a:xfrm>
                <a:off x="4181475" y="1220788"/>
                <a:ext cx="2216150" cy="4083050"/>
              </a:xfrm>
              <a:custGeom>
                <a:avLst/>
                <a:gdLst>
                  <a:gd name="T0" fmla="*/ 500 w 6157"/>
                  <a:gd name="T1" fmla="*/ 9655 h 11344"/>
                  <a:gd name="T2" fmla="*/ 500 w 6157"/>
                  <a:gd name="T3" fmla="*/ 9655 h 11344"/>
                  <a:gd name="T4" fmla="*/ 2406 w 6157"/>
                  <a:gd name="T5" fmla="*/ 11343 h 11344"/>
                  <a:gd name="T6" fmla="*/ 2562 w 6157"/>
                  <a:gd name="T7" fmla="*/ 10343 h 11344"/>
                  <a:gd name="T8" fmla="*/ 1063 w 6157"/>
                  <a:gd name="T9" fmla="*/ 9093 h 11344"/>
                  <a:gd name="T10" fmla="*/ 6156 w 6157"/>
                  <a:gd name="T11" fmla="*/ 0 h 11344"/>
                  <a:gd name="T12" fmla="*/ 500 w 6157"/>
                  <a:gd name="T13" fmla="*/ 9655 h 11344"/>
                </a:gdLst>
                <a:ahLst/>
                <a:cxnLst>
                  <a:cxn ang="0">
                    <a:pos x="T0" y="T1"/>
                  </a:cxn>
                  <a:cxn ang="0">
                    <a:pos x="T2" y="T3"/>
                  </a:cxn>
                  <a:cxn ang="0">
                    <a:pos x="T4" y="T5"/>
                  </a:cxn>
                  <a:cxn ang="0">
                    <a:pos x="T6" y="T7"/>
                  </a:cxn>
                  <a:cxn ang="0">
                    <a:pos x="T8" y="T9"/>
                  </a:cxn>
                  <a:cxn ang="0">
                    <a:pos x="T10" y="T11"/>
                  </a:cxn>
                  <a:cxn ang="0">
                    <a:pos x="T12" y="T13"/>
                  </a:cxn>
                </a:cxnLst>
                <a:rect l="0" t="0" r="r" b="b"/>
                <a:pathLst>
                  <a:path w="6157" h="11344">
                    <a:moveTo>
                      <a:pt x="500" y="9655"/>
                    </a:moveTo>
                    <a:lnTo>
                      <a:pt x="500" y="9655"/>
                    </a:lnTo>
                    <a:cubicBezTo>
                      <a:pt x="782" y="10562"/>
                      <a:pt x="1563" y="11062"/>
                      <a:pt x="2406" y="11343"/>
                    </a:cubicBezTo>
                    <a:cubicBezTo>
                      <a:pt x="2562" y="10343"/>
                      <a:pt x="2562" y="10343"/>
                      <a:pt x="2562" y="10343"/>
                    </a:cubicBezTo>
                    <a:cubicBezTo>
                      <a:pt x="1938" y="10093"/>
                      <a:pt x="1375" y="9718"/>
                      <a:pt x="1063" y="9093"/>
                    </a:cubicBezTo>
                    <a:cubicBezTo>
                      <a:pt x="438" y="7718"/>
                      <a:pt x="1188" y="5125"/>
                      <a:pt x="6156" y="0"/>
                    </a:cubicBezTo>
                    <a:cubicBezTo>
                      <a:pt x="1063" y="5125"/>
                      <a:pt x="0" y="8030"/>
                      <a:pt x="500" y="9655"/>
                    </a:cubicBezTo>
                  </a:path>
                </a:pathLst>
              </a:custGeom>
              <a:grp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sz="1800">
                  <a:solidFill>
                    <a:schemeClr val="accent2"/>
                  </a:solidFill>
                </a:endParaRPr>
              </a:p>
            </p:txBody>
          </p:sp>
          <p:sp>
            <p:nvSpPr>
              <p:cNvPr id="31" name="Freeform 2"/>
              <p:cNvSpPr>
                <a:spLocks noChangeArrowheads="1"/>
              </p:cNvSpPr>
              <p:nvPr/>
            </p:nvSpPr>
            <p:spPr bwMode="auto">
              <a:xfrm>
                <a:off x="3800475" y="1265238"/>
                <a:ext cx="2541588" cy="4578350"/>
              </a:xfrm>
              <a:custGeom>
                <a:avLst/>
                <a:gdLst>
                  <a:gd name="T0" fmla="*/ 3406 w 7062"/>
                  <a:gd name="T1" fmla="*/ 11562 h 12719"/>
                  <a:gd name="T2" fmla="*/ 3406 w 7062"/>
                  <a:gd name="T3" fmla="*/ 11562 h 12719"/>
                  <a:gd name="T4" fmla="*/ 1344 w 7062"/>
                  <a:gd name="T5" fmla="*/ 9780 h 12719"/>
                  <a:gd name="T6" fmla="*/ 7061 w 7062"/>
                  <a:gd name="T7" fmla="*/ 0 h 12719"/>
                  <a:gd name="T8" fmla="*/ 750 w 7062"/>
                  <a:gd name="T9" fmla="*/ 10968 h 12719"/>
                  <a:gd name="T10" fmla="*/ 3219 w 7062"/>
                  <a:gd name="T11" fmla="*/ 12718 h 12719"/>
                  <a:gd name="T12" fmla="*/ 3406 w 7062"/>
                  <a:gd name="T13" fmla="*/ 11562 h 12719"/>
                </a:gdLst>
                <a:ahLst/>
                <a:cxnLst>
                  <a:cxn ang="0">
                    <a:pos x="T0" y="T1"/>
                  </a:cxn>
                  <a:cxn ang="0">
                    <a:pos x="T2" y="T3"/>
                  </a:cxn>
                  <a:cxn ang="0">
                    <a:pos x="T4" y="T5"/>
                  </a:cxn>
                  <a:cxn ang="0">
                    <a:pos x="T6" y="T7"/>
                  </a:cxn>
                  <a:cxn ang="0">
                    <a:pos x="T8" y="T9"/>
                  </a:cxn>
                  <a:cxn ang="0">
                    <a:pos x="T10" y="T11"/>
                  </a:cxn>
                  <a:cxn ang="0">
                    <a:pos x="T12" y="T13"/>
                  </a:cxn>
                </a:cxnLst>
                <a:rect l="0" t="0" r="r" b="b"/>
                <a:pathLst>
                  <a:path w="7062" h="12719">
                    <a:moveTo>
                      <a:pt x="3406" y="11562"/>
                    </a:moveTo>
                    <a:lnTo>
                      <a:pt x="3406" y="11562"/>
                    </a:lnTo>
                    <a:cubicBezTo>
                      <a:pt x="2500" y="11280"/>
                      <a:pt x="1656" y="10749"/>
                      <a:pt x="1344" y="9780"/>
                    </a:cubicBezTo>
                    <a:cubicBezTo>
                      <a:pt x="781" y="8155"/>
                      <a:pt x="1844" y="5219"/>
                      <a:pt x="7061" y="0"/>
                    </a:cubicBezTo>
                    <a:cubicBezTo>
                      <a:pt x="969" y="6000"/>
                      <a:pt x="0" y="9218"/>
                      <a:pt x="750" y="10968"/>
                    </a:cubicBezTo>
                    <a:cubicBezTo>
                      <a:pt x="1219" y="11968"/>
                      <a:pt x="2250" y="12468"/>
                      <a:pt x="3219" y="12718"/>
                    </a:cubicBezTo>
                    <a:lnTo>
                      <a:pt x="3406" y="11562"/>
                    </a:lnTo>
                  </a:path>
                </a:pathLst>
              </a:custGeom>
              <a:grp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sz="1800">
                  <a:solidFill>
                    <a:schemeClr val="accent2"/>
                  </a:solidFill>
                </a:endParaRPr>
              </a:p>
            </p:txBody>
          </p:sp>
          <p:sp>
            <p:nvSpPr>
              <p:cNvPr id="32" name="Freeform 3"/>
              <p:cNvSpPr>
                <a:spLocks noChangeArrowheads="1"/>
              </p:cNvSpPr>
              <p:nvPr/>
            </p:nvSpPr>
            <p:spPr bwMode="auto">
              <a:xfrm>
                <a:off x="2911475" y="1298575"/>
                <a:ext cx="3397250" cy="5018088"/>
              </a:xfrm>
              <a:custGeom>
                <a:avLst/>
                <a:gdLst>
                  <a:gd name="T0" fmla="*/ 3156 w 9438"/>
                  <a:gd name="T1" fmla="*/ 11405 h 13937"/>
                  <a:gd name="T2" fmla="*/ 3156 w 9438"/>
                  <a:gd name="T3" fmla="*/ 11405 h 13937"/>
                  <a:gd name="T4" fmla="*/ 9437 w 9438"/>
                  <a:gd name="T5" fmla="*/ 0 h 13937"/>
                  <a:gd name="T6" fmla="*/ 3938 w 9438"/>
                  <a:gd name="T7" fmla="*/ 13468 h 13937"/>
                  <a:gd name="T8" fmla="*/ 5469 w 9438"/>
                  <a:gd name="T9" fmla="*/ 13936 h 13937"/>
                  <a:gd name="T10" fmla="*/ 5594 w 9438"/>
                  <a:gd name="T11" fmla="*/ 13030 h 13937"/>
                  <a:gd name="T12" fmla="*/ 3156 w 9438"/>
                  <a:gd name="T13" fmla="*/ 11405 h 13937"/>
                </a:gdLst>
                <a:ahLst/>
                <a:cxnLst>
                  <a:cxn ang="0">
                    <a:pos x="T0" y="T1"/>
                  </a:cxn>
                  <a:cxn ang="0">
                    <a:pos x="T2" y="T3"/>
                  </a:cxn>
                  <a:cxn ang="0">
                    <a:pos x="T4" y="T5"/>
                  </a:cxn>
                  <a:cxn ang="0">
                    <a:pos x="T6" y="T7"/>
                  </a:cxn>
                  <a:cxn ang="0">
                    <a:pos x="T8" y="T9"/>
                  </a:cxn>
                  <a:cxn ang="0">
                    <a:pos x="T10" y="T11"/>
                  </a:cxn>
                  <a:cxn ang="0">
                    <a:pos x="T12" y="T13"/>
                  </a:cxn>
                </a:cxnLst>
                <a:rect l="0" t="0" r="r" b="b"/>
                <a:pathLst>
                  <a:path w="9438" h="13937">
                    <a:moveTo>
                      <a:pt x="3156" y="11405"/>
                    </a:moveTo>
                    <a:lnTo>
                      <a:pt x="3156" y="11405"/>
                    </a:lnTo>
                    <a:cubicBezTo>
                      <a:pt x="2188" y="9718"/>
                      <a:pt x="2938" y="6406"/>
                      <a:pt x="9437" y="0"/>
                    </a:cubicBezTo>
                    <a:cubicBezTo>
                      <a:pt x="0" y="9186"/>
                      <a:pt x="1594" y="12374"/>
                      <a:pt x="3938" y="13468"/>
                    </a:cubicBezTo>
                    <a:cubicBezTo>
                      <a:pt x="4438" y="13718"/>
                      <a:pt x="4969" y="13843"/>
                      <a:pt x="5469" y="13936"/>
                    </a:cubicBezTo>
                    <a:cubicBezTo>
                      <a:pt x="5594" y="13030"/>
                      <a:pt x="5594" y="13030"/>
                      <a:pt x="5594" y="13030"/>
                    </a:cubicBezTo>
                    <a:cubicBezTo>
                      <a:pt x="4719" y="12811"/>
                      <a:pt x="3656" y="12343"/>
                      <a:pt x="3156" y="11405"/>
                    </a:cubicBezTo>
                  </a:path>
                </a:pathLst>
              </a:custGeom>
              <a:grp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sz="1800">
                  <a:solidFill>
                    <a:schemeClr val="accent2"/>
                  </a:solidFill>
                </a:endParaRPr>
              </a:p>
            </p:txBody>
          </p:sp>
        </p:grpSp>
      </p:grpSp>
    </p:spTree>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Agenda (Blue)">
    <p:spTree>
      <p:nvGrpSpPr>
        <p:cNvPr id="1" name=""/>
        <p:cNvGrpSpPr/>
        <p:nvPr/>
      </p:nvGrpSpPr>
      <p:grpSpPr>
        <a:xfrm>
          <a:off x="0" y="0"/>
          <a:ext cx="0" cy="0"/>
          <a:chOff x="0" y="0"/>
          <a:chExt cx="0" cy="0"/>
        </a:xfrm>
      </p:grpSpPr>
      <p:pic>
        <p:nvPicPr>
          <p:cNvPr id="20" name="Picture Placeholder 3"/>
          <p:cNvPicPr>
            <a:picLocks noChangeAspect="1"/>
          </p:cNvPicPr>
          <p:nvPr userDrawn="1"/>
        </p:nvPicPr>
        <p:blipFill>
          <a:blip r:embed="rId2">
            <a:extLst>
              <a:ext uri="{28A0092B-C50C-407E-A947-70E740481C1C}">
                <a14:useLocalDpi xmlns:a14="http://schemas.microsoft.com/office/drawing/2010/main" val="0"/>
              </a:ext>
            </a:extLst>
          </a:blip>
          <a:srcRect l="1496" r="1496"/>
          <a:stretch>
            <a:fillRect/>
          </a:stretch>
        </p:blipFill>
        <p:spPr>
          <a:xfrm>
            <a:off x="0" y="0"/>
            <a:ext cx="12192000" cy="6858000"/>
          </a:xfrm>
          <a:prstGeom prst="rect">
            <a:avLst/>
          </a:prstGeom>
        </p:spPr>
      </p:pic>
      <p:sp>
        <p:nvSpPr>
          <p:cNvPr id="5" name="Rectangle 4"/>
          <p:cNvSpPr/>
          <p:nvPr userDrawn="1"/>
        </p:nvSpPr>
        <p:spPr>
          <a:xfrm>
            <a:off x="0" y="0"/>
            <a:ext cx="12192000" cy="6858000"/>
          </a:xfrm>
          <a:prstGeom prst="rect">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grpSp>
        <p:nvGrpSpPr>
          <p:cNvPr id="17" name="Group 16"/>
          <p:cNvGrpSpPr/>
          <p:nvPr userDrawn="1"/>
        </p:nvGrpSpPr>
        <p:grpSpPr>
          <a:xfrm>
            <a:off x="12801600" y="0"/>
            <a:ext cx="3048000" cy="1335024"/>
            <a:chOff x="9262533" y="0"/>
            <a:chExt cx="2286000" cy="1335024"/>
          </a:xfrm>
        </p:grpSpPr>
        <p:sp>
          <p:nvSpPr>
            <p:cNvPr id="18" name="Rectangle 17"/>
            <p:cNvSpPr/>
            <p:nvPr userDrawn="1"/>
          </p:nvSpPr>
          <p:spPr>
            <a:xfrm>
              <a:off x="9262533" y="0"/>
              <a:ext cx="2286000" cy="1335024"/>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Agenda (Blue)</a:t>
              </a:r>
            </a:p>
            <a:p>
              <a:pPr marL="0" marR="0" indent="0" algn="ctr" defTabSz="457200" rtl="0" eaLnBrk="1" fontAlgn="auto" latinLnBrk="0" hangingPunct="1">
                <a:lnSpc>
                  <a:spcPct val="100000"/>
                </a:lnSpc>
                <a:spcBef>
                  <a:spcPts val="0"/>
                </a:spcBef>
                <a:spcAft>
                  <a:spcPts val="600"/>
                </a:spcAft>
                <a:buClrTx/>
                <a:buSzTx/>
                <a:buFontTx/>
                <a:buNone/>
                <a:tabLst/>
                <a:defRPr/>
              </a:pPr>
              <a:endParaRPr lang="en-US" sz="900" i="1"/>
            </a:p>
            <a:p>
              <a:pPr marL="0" marR="0" indent="0" algn="ctr" defTabSz="457200" rtl="0" eaLnBrk="1" fontAlgn="auto" latinLnBrk="0" hangingPunct="1">
                <a:lnSpc>
                  <a:spcPct val="100000"/>
                </a:lnSpc>
                <a:spcBef>
                  <a:spcPts val="0"/>
                </a:spcBef>
                <a:spcAft>
                  <a:spcPts val="600"/>
                </a:spcAft>
                <a:buClrTx/>
                <a:buSzTx/>
                <a:buFontTx/>
                <a:buNone/>
                <a:tabLst/>
                <a:defRPr/>
              </a:pPr>
              <a:br>
                <a:rPr lang="en-US" sz="900" i="1"/>
              </a:br>
              <a:r>
                <a:rPr lang="en-US" sz="900" i="1"/>
                <a:t>change background</a:t>
              </a:r>
              <a:r>
                <a:rPr lang="en-US" sz="900" i="1" baseline="0"/>
                <a:t> image </a:t>
              </a:r>
              <a:br>
                <a:rPr lang="en-US" sz="900" i="1" baseline="0"/>
              </a:br>
              <a:r>
                <a:rPr lang="en-US" sz="900" i="1"/>
                <a:t>in Slide Master</a:t>
              </a:r>
            </a:p>
          </p:txBody>
        </p:sp>
        <p:sp>
          <p:nvSpPr>
            <p:cNvPr id="19" name="Freeform 18"/>
            <p:cNvSpPr>
              <a:spLocks noChangeArrowheads="1"/>
            </p:cNvSpPr>
            <p:nvPr userDrawn="1"/>
          </p:nvSpPr>
          <p:spPr bwMode="auto">
            <a:xfrm flipH="1">
              <a:off x="10231805" y="692141"/>
              <a:ext cx="289582" cy="212708"/>
            </a:xfrm>
            <a:custGeom>
              <a:avLst/>
              <a:gdLst>
                <a:gd name="T0" fmla="*/ 11999 w 21312"/>
                <a:gd name="T1" fmla="*/ 6844 h 15656"/>
                <a:gd name="T2" fmla="*/ 11999 w 21312"/>
                <a:gd name="T3" fmla="*/ 6844 h 15656"/>
                <a:gd name="T4" fmla="*/ 12999 w 21312"/>
                <a:gd name="T5" fmla="*/ 5875 h 15656"/>
                <a:gd name="T6" fmla="*/ 8156 w 21312"/>
                <a:gd name="T7" fmla="*/ 5906 h 15656"/>
                <a:gd name="T8" fmla="*/ 7219 w 21312"/>
                <a:gd name="T9" fmla="*/ 7625 h 15656"/>
                <a:gd name="T10" fmla="*/ 6562 w 21312"/>
                <a:gd name="T11" fmla="*/ 8155 h 15656"/>
                <a:gd name="T12" fmla="*/ 6437 w 21312"/>
                <a:gd name="T13" fmla="*/ 8124 h 15656"/>
                <a:gd name="T14" fmla="*/ 5906 w 21312"/>
                <a:gd name="T15" fmla="*/ 7343 h 15656"/>
                <a:gd name="T16" fmla="*/ 7219 w 21312"/>
                <a:gd name="T17" fmla="*/ 4969 h 15656"/>
                <a:gd name="T18" fmla="*/ 13936 w 21312"/>
                <a:gd name="T19" fmla="*/ 4937 h 15656"/>
                <a:gd name="T20" fmla="*/ 14936 w 21312"/>
                <a:gd name="T21" fmla="*/ 3937 h 15656"/>
                <a:gd name="T22" fmla="*/ 15999 w 21312"/>
                <a:gd name="T23" fmla="*/ 7905 h 15656"/>
                <a:gd name="T24" fmla="*/ 11999 w 21312"/>
                <a:gd name="T25" fmla="*/ 6844 h 15656"/>
                <a:gd name="T26" fmla="*/ 15405 w 21312"/>
                <a:gd name="T27" fmla="*/ 9874 h 15656"/>
                <a:gd name="T28" fmla="*/ 15405 w 21312"/>
                <a:gd name="T29" fmla="*/ 9874 h 15656"/>
                <a:gd name="T30" fmla="*/ 14093 w 21312"/>
                <a:gd name="T31" fmla="*/ 12249 h 15656"/>
                <a:gd name="T32" fmla="*/ 10718 w 21312"/>
                <a:gd name="T33" fmla="*/ 13655 h 15656"/>
                <a:gd name="T34" fmla="*/ 7375 w 21312"/>
                <a:gd name="T35" fmla="*/ 12280 h 15656"/>
                <a:gd name="T36" fmla="*/ 6375 w 21312"/>
                <a:gd name="T37" fmla="*/ 13280 h 15656"/>
                <a:gd name="T38" fmla="*/ 5312 w 21312"/>
                <a:gd name="T39" fmla="*/ 9311 h 15656"/>
                <a:gd name="T40" fmla="*/ 9312 w 21312"/>
                <a:gd name="T41" fmla="*/ 10374 h 15656"/>
                <a:gd name="T42" fmla="*/ 8312 w 21312"/>
                <a:gd name="T43" fmla="*/ 11343 h 15656"/>
                <a:gd name="T44" fmla="*/ 10718 w 21312"/>
                <a:gd name="T45" fmla="*/ 12311 h 15656"/>
                <a:gd name="T46" fmla="*/ 13155 w 21312"/>
                <a:gd name="T47" fmla="*/ 11311 h 15656"/>
                <a:gd name="T48" fmla="*/ 14093 w 21312"/>
                <a:gd name="T49" fmla="*/ 9593 h 15656"/>
                <a:gd name="T50" fmla="*/ 14874 w 21312"/>
                <a:gd name="T51" fmla="*/ 9093 h 15656"/>
                <a:gd name="T52" fmla="*/ 15405 w 21312"/>
                <a:gd name="T53" fmla="*/ 9874 h 15656"/>
                <a:gd name="T54" fmla="*/ 19311 w 21312"/>
                <a:gd name="T55" fmla="*/ 1656 h 15656"/>
                <a:gd name="T56" fmla="*/ 19311 w 21312"/>
                <a:gd name="T57" fmla="*/ 1656 h 15656"/>
                <a:gd name="T58" fmla="*/ 15155 w 21312"/>
                <a:gd name="T59" fmla="*/ 1656 h 15656"/>
                <a:gd name="T60" fmla="*/ 14436 w 21312"/>
                <a:gd name="T61" fmla="*/ 656 h 15656"/>
                <a:gd name="T62" fmla="*/ 13124 w 21312"/>
                <a:gd name="T63" fmla="*/ 0 h 15656"/>
                <a:gd name="T64" fmla="*/ 8187 w 21312"/>
                <a:gd name="T65" fmla="*/ 0 h 15656"/>
                <a:gd name="T66" fmla="*/ 6875 w 21312"/>
                <a:gd name="T67" fmla="*/ 656 h 15656"/>
                <a:gd name="T68" fmla="*/ 6156 w 21312"/>
                <a:gd name="T69" fmla="*/ 1656 h 15656"/>
                <a:gd name="T70" fmla="*/ 2000 w 21312"/>
                <a:gd name="T71" fmla="*/ 1656 h 15656"/>
                <a:gd name="T72" fmla="*/ 0 w 21312"/>
                <a:gd name="T73" fmla="*/ 3656 h 15656"/>
                <a:gd name="T74" fmla="*/ 0 w 21312"/>
                <a:gd name="T75" fmla="*/ 13655 h 15656"/>
                <a:gd name="T76" fmla="*/ 2000 w 21312"/>
                <a:gd name="T77" fmla="*/ 15655 h 15656"/>
                <a:gd name="T78" fmla="*/ 19311 w 21312"/>
                <a:gd name="T79" fmla="*/ 15655 h 15656"/>
                <a:gd name="T80" fmla="*/ 21311 w 21312"/>
                <a:gd name="T81" fmla="*/ 13655 h 15656"/>
                <a:gd name="T82" fmla="*/ 21311 w 21312"/>
                <a:gd name="T83" fmla="*/ 3656 h 15656"/>
                <a:gd name="T84" fmla="*/ 19311 w 21312"/>
                <a:gd name="T85" fmla="*/ 1656 h 15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1312" h="15656">
                  <a:moveTo>
                    <a:pt x="11999" y="6844"/>
                  </a:moveTo>
                  <a:lnTo>
                    <a:pt x="11999" y="6844"/>
                  </a:lnTo>
                  <a:cubicBezTo>
                    <a:pt x="12999" y="5875"/>
                    <a:pt x="12999" y="5875"/>
                    <a:pt x="12999" y="5875"/>
                  </a:cubicBezTo>
                  <a:cubicBezTo>
                    <a:pt x="11655" y="4562"/>
                    <a:pt x="9500" y="4562"/>
                    <a:pt x="8156" y="5906"/>
                  </a:cubicBezTo>
                  <a:cubicBezTo>
                    <a:pt x="7687" y="6375"/>
                    <a:pt x="7343" y="6969"/>
                    <a:pt x="7219" y="7625"/>
                  </a:cubicBezTo>
                  <a:cubicBezTo>
                    <a:pt x="7156" y="7936"/>
                    <a:pt x="6875" y="8155"/>
                    <a:pt x="6562" y="8155"/>
                  </a:cubicBezTo>
                  <a:cubicBezTo>
                    <a:pt x="6531" y="8155"/>
                    <a:pt x="6469" y="8155"/>
                    <a:pt x="6437" y="8124"/>
                  </a:cubicBezTo>
                  <a:cubicBezTo>
                    <a:pt x="6062" y="8061"/>
                    <a:pt x="5844" y="7719"/>
                    <a:pt x="5906" y="7343"/>
                  </a:cubicBezTo>
                  <a:cubicBezTo>
                    <a:pt x="6094" y="6437"/>
                    <a:pt x="6562" y="5625"/>
                    <a:pt x="7219" y="4969"/>
                  </a:cubicBezTo>
                  <a:cubicBezTo>
                    <a:pt x="9062" y="3125"/>
                    <a:pt x="12061" y="3094"/>
                    <a:pt x="13936" y="4937"/>
                  </a:cubicBezTo>
                  <a:cubicBezTo>
                    <a:pt x="14936" y="3937"/>
                    <a:pt x="14936" y="3937"/>
                    <a:pt x="14936" y="3937"/>
                  </a:cubicBezTo>
                  <a:cubicBezTo>
                    <a:pt x="15999" y="7905"/>
                    <a:pt x="15999" y="7905"/>
                    <a:pt x="15999" y="7905"/>
                  </a:cubicBezTo>
                  <a:lnTo>
                    <a:pt x="11999" y="6844"/>
                  </a:lnTo>
                  <a:close/>
                  <a:moveTo>
                    <a:pt x="15405" y="9874"/>
                  </a:moveTo>
                  <a:lnTo>
                    <a:pt x="15405" y="9874"/>
                  </a:lnTo>
                  <a:cubicBezTo>
                    <a:pt x="15218" y="10780"/>
                    <a:pt x="14749" y="11593"/>
                    <a:pt x="14093" y="12249"/>
                  </a:cubicBezTo>
                  <a:cubicBezTo>
                    <a:pt x="13186" y="13155"/>
                    <a:pt x="11999" y="13655"/>
                    <a:pt x="10718" y="13655"/>
                  </a:cubicBezTo>
                  <a:cubicBezTo>
                    <a:pt x="9469" y="13655"/>
                    <a:pt x="8281" y="13155"/>
                    <a:pt x="7375" y="12280"/>
                  </a:cubicBezTo>
                  <a:cubicBezTo>
                    <a:pt x="6375" y="13280"/>
                    <a:pt x="6375" y="13280"/>
                    <a:pt x="6375" y="13280"/>
                  </a:cubicBezTo>
                  <a:cubicBezTo>
                    <a:pt x="5312" y="9311"/>
                    <a:pt x="5312" y="9311"/>
                    <a:pt x="5312" y="9311"/>
                  </a:cubicBezTo>
                  <a:cubicBezTo>
                    <a:pt x="9312" y="10374"/>
                    <a:pt x="9312" y="10374"/>
                    <a:pt x="9312" y="10374"/>
                  </a:cubicBezTo>
                  <a:cubicBezTo>
                    <a:pt x="8312" y="11343"/>
                    <a:pt x="8312" y="11343"/>
                    <a:pt x="8312" y="11343"/>
                  </a:cubicBezTo>
                  <a:cubicBezTo>
                    <a:pt x="8969" y="11968"/>
                    <a:pt x="9812" y="12311"/>
                    <a:pt x="10718" y="12311"/>
                  </a:cubicBezTo>
                  <a:cubicBezTo>
                    <a:pt x="11655" y="12311"/>
                    <a:pt x="12499" y="11968"/>
                    <a:pt x="13155" y="11311"/>
                  </a:cubicBezTo>
                  <a:cubicBezTo>
                    <a:pt x="13624" y="10843"/>
                    <a:pt x="13968" y="10249"/>
                    <a:pt x="14093" y="9593"/>
                  </a:cubicBezTo>
                  <a:cubicBezTo>
                    <a:pt x="14186" y="9218"/>
                    <a:pt x="14530" y="8999"/>
                    <a:pt x="14874" y="9093"/>
                  </a:cubicBezTo>
                  <a:cubicBezTo>
                    <a:pt x="15249" y="9155"/>
                    <a:pt x="15468" y="9499"/>
                    <a:pt x="15405" y="9874"/>
                  </a:cubicBezTo>
                  <a:close/>
                  <a:moveTo>
                    <a:pt x="19311" y="1656"/>
                  </a:moveTo>
                  <a:lnTo>
                    <a:pt x="19311" y="1656"/>
                  </a:lnTo>
                  <a:cubicBezTo>
                    <a:pt x="15155" y="1656"/>
                    <a:pt x="15155" y="1656"/>
                    <a:pt x="15155" y="1656"/>
                  </a:cubicBezTo>
                  <a:cubicBezTo>
                    <a:pt x="14436" y="656"/>
                    <a:pt x="14436" y="656"/>
                    <a:pt x="14436" y="656"/>
                  </a:cubicBezTo>
                  <a:cubicBezTo>
                    <a:pt x="14155" y="281"/>
                    <a:pt x="13593" y="0"/>
                    <a:pt x="13124" y="0"/>
                  </a:cubicBezTo>
                  <a:cubicBezTo>
                    <a:pt x="8187" y="0"/>
                    <a:pt x="8187" y="0"/>
                    <a:pt x="8187" y="0"/>
                  </a:cubicBezTo>
                  <a:cubicBezTo>
                    <a:pt x="7719" y="0"/>
                    <a:pt x="7156" y="281"/>
                    <a:pt x="6875" y="656"/>
                  </a:cubicBezTo>
                  <a:cubicBezTo>
                    <a:pt x="6156" y="1656"/>
                    <a:pt x="6156" y="1656"/>
                    <a:pt x="6156" y="1656"/>
                  </a:cubicBezTo>
                  <a:cubicBezTo>
                    <a:pt x="2000" y="1656"/>
                    <a:pt x="2000" y="1656"/>
                    <a:pt x="2000" y="1656"/>
                  </a:cubicBezTo>
                  <a:cubicBezTo>
                    <a:pt x="875" y="1656"/>
                    <a:pt x="0" y="2562"/>
                    <a:pt x="0" y="3656"/>
                  </a:cubicBezTo>
                  <a:cubicBezTo>
                    <a:pt x="0" y="13655"/>
                    <a:pt x="0" y="13655"/>
                    <a:pt x="0" y="13655"/>
                  </a:cubicBezTo>
                  <a:cubicBezTo>
                    <a:pt x="0" y="14749"/>
                    <a:pt x="875" y="15655"/>
                    <a:pt x="2000" y="15655"/>
                  </a:cubicBezTo>
                  <a:cubicBezTo>
                    <a:pt x="19311" y="15655"/>
                    <a:pt x="19311" y="15655"/>
                    <a:pt x="19311" y="15655"/>
                  </a:cubicBezTo>
                  <a:cubicBezTo>
                    <a:pt x="20436" y="15655"/>
                    <a:pt x="21311" y="14749"/>
                    <a:pt x="21311" y="13655"/>
                  </a:cubicBezTo>
                  <a:cubicBezTo>
                    <a:pt x="21311" y="3656"/>
                    <a:pt x="21311" y="3656"/>
                    <a:pt x="21311" y="3656"/>
                  </a:cubicBezTo>
                  <a:cubicBezTo>
                    <a:pt x="21311" y="2562"/>
                    <a:pt x="20436" y="1656"/>
                    <a:pt x="19311" y="1656"/>
                  </a:cubicBezTo>
                  <a:close/>
                </a:path>
              </a:pathLst>
            </a:custGeom>
            <a:solidFill>
              <a:schemeClr val="bg1"/>
            </a:solidFill>
            <a:ln>
              <a:noFill/>
            </a:ln>
            <a:effectLst/>
          </p:spPr>
          <p:txBody>
            <a:bodyPr wrap="none" anchor="ctr"/>
            <a:lstStyle/>
            <a:p>
              <a:endParaRPr lang="en-US" sz="1800"/>
            </a:p>
          </p:txBody>
        </p:sp>
      </p:grpSp>
      <p:sp>
        <p:nvSpPr>
          <p:cNvPr id="9" name="Rectangle 8"/>
          <p:cNvSpPr/>
          <p:nvPr userDrawn="1"/>
        </p:nvSpPr>
        <p:spPr>
          <a:xfrm>
            <a:off x="1" y="1"/>
            <a:ext cx="4064000"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1" name="Rectangle 20"/>
          <p:cNvSpPr/>
          <p:nvPr userDrawn="1"/>
        </p:nvSpPr>
        <p:spPr>
          <a:xfrm rot="5400000">
            <a:off x="666967" y="3366248"/>
            <a:ext cx="6858000" cy="12550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33" name="Text Placeholder 2"/>
          <p:cNvSpPr>
            <a:spLocks noGrp="1"/>
          </p:cNvSpPr>
          <p:nvPr userDrawn="1">
            <p:ph type="body" idx="1"/>
          </p:nvPr>
        </p:nvSpPr>
        <p:spPr>
          <a:xfrm>
            <a:off x="4727072" y="798160"/>
            <a:ext cx="6694907" cy="5261683"/>
          </a:xfrm>
        </p:spPr>
        <p:txBody>
          <a:bodyPr anchor="ctr"/>
          <a:lstStyle>
            <a:lvl1pPr marL="0" indent="0">
              <a:spcAft>
                <a:spcPts val="1600"/>
              </a:spcAft>
              <a:buNone/>
              <a:defRPr sz="2000" b="1" kern="0" cap="all" spc="0" baseline="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pic>
        <p:nvPicPr>
          <p:cNvPr id="34" name="Picture 3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925731" y="6298214"/>
            <a:ext cx="1071469" cy="452427"/>
          </a:xfrm>
          <a:prstGeom prst="rect">
            <a:avLst/>
          </a:prstGeom>
        </p:spPr>
      </p:pic>
      <p:sp>
        <p:nvSpPr>
          <p:cNvPr id="28" name="TextBox 27"/>
          <p:cNvSpPr txBox="1"/>
          <p:nvPr userDrawn="1"/>
        </p:nvSpPr>
        <p:spPr>
          <a:xfrm>
            <a:off x="1326684" y="4212403"/>
            <a:ext cx="1410643" cy="443198"/>
          </a:xfrm>
          <a:prstGeom prst="rect">
            <a:avLst/>
          </a:prstGeom>
          <a:noFill/>
        </p:spPr>
        <p:txBody>
          <a:bodyPr wrap="none" lIns="0" tIns="0" rIns="0" bIns="0" rtlCol="0" anchor="b">
            <a:spAutoFit/>
          </a:bodyPr>
          <a:lstStyle/>
          <a:p>
            <a:pPr algn="ctr">
              <a:lnSpc>
                <a:spcPct val="80000"/>
              </a:lnSpc>
            </a:pPr>
            <a:r>
              <a:rPr lang="en-US" sz="3600" i="1">
                <a:solidFill>
                  <a:schemeClr val="bg1"/>
                </a:solidFill>
                <a:latin typeface="Times New Roman" charset="0"/>
                <a:ea typeface="Times New Roman" charset="0"/>
                <a:cs typeface="Times New Roman" charset="0"/>
              </a:rPr>
              <a:t>Agenda</a:t>
            </a:r>
          </a:p>
        </p:txBody>
      </p:sp>
      <p:grpSp>
        <p:nvGrpSpPr>
          <p:cNvPr id="29" name="Group 28"/>
          <p:cNvGrpSpPr/>
          <p:nvPr userDrawn="1"/>
        </p:nvGrpSpPr>
        <p:grpSpPr>
          <a:xfrm>
            <a:off x="1253069" y="2202399"/>
            <a:ext cx="1557864" cy="1707904"/>
            <a:chOff x="2911475" y="1220788"/>
            <a:chExt cx="3486150" cy="5095875"/>
          </a:xfrm>
          <a:solidFill>
            <a:schemeClr val="bg1"/>
          </a:solidFill>
        </p:grpSpPr>
        <p:sp>
          <p:nvSpPr>
            <p:cNvPr id="30" name="Freeform 1"/>
            <p:cNvSpPr>
              <a:spLocks noChangeArrowheads="1"/>
            </p:cNvSpPr>
            <p:nvPr/>
          </p:nvSpPr>
          <p:spPr bwMode="auto">
            <a:xfrm>
              <a:off x="4181475" y="1220788"/>
              <a:ext cx="2216150" cy="4083050"/>
            </a:xfrm>
            <a:custGeom>
              <a:avLst/>
              <a:gdLst>
                <a:gd name="T0" fmla="*/ 500 w 6157"/>
                <a:gd name="T1" fmla="*/ 9655 h 11344"/>
                <a:gd name="T2" fmla="*/ 500 w 6157"/>
                <a:gd name="T3" fmla="*/ 9655 h 11344"/>
                <a:gd name="T4" fmla="*/ 2406 w 6157"/>
                <a:gd name="T5" fmla="*/ 11343 h 11344"/>
                <a:gd name="T6" fmla="*/ 2562 w 6157"/>
                <a:gd name="T7" fmla="*/ 10343 h 11344"/>
                <a:gd name="T8" fmla="*/ 1063 w 6157"/>
                <a:gd name="T9" fmla="*/ 9093 h 11344"/>
                <a:gd name="T10" fmla="*/ 6156 w 6157"/>
                <a:gd name="T11" fmla="*/ 0 h 11344"/>
                <a:gd name="T12" fmla="*/ 500 w 6157"/>
                <a:gd name="T13" fmla="*/ 9655 h 11344"/>
              </a:gdLst>
              <a:ahLst/>
              <a:cxnLst>
                <a:cxn ang="0">
                  <a:pos x="T0" y="T1"/>
                </a:cxn>
                <a:cxn ang="0">
                  <a:pos x="T2" y="T3"/>
                </a:cxn>
                <a:cxn ang="0">
                  <a:pos x="T4" y="T5"/>
                </a:cxn>
                <a:cxn ang="0">
                  <a:pos x="T6" y="T7"/>
                </a:cxn>
                <a:cxn ang="0">
                  <a:pos x="T8" y="T9"/>
                </a:cxn>
                <a:cxn ang="0">
                  <a:pos x="T10" y="T11"/>
                </a:cxn>
                <a:cxn ang="0">
                  <a:pos x="T12" y="T13"/>
                </a:cxn>
              </a:cxnLst>
              <a:rect l="0" t="0" r="r" b="b"/>
              <a:pathLst>
                <a:path w="6157" h="11344">
                  <a:moveTo>
                    <a:pt x="500" y="9655"/>
                  </a:moveTo>
                  <a:lnTo>
                    <a:pt x="500" y="9655"/>
                  </a:lnTo>
                  <a:cubicBezTo>
                    <a:pt x="782" y="10562"/>
                    <a:pt x="1563" y="11062"/>
                    <a:pt x="2406" y="11343"/>
                  </a:cubicBezTo>
                  <a:cubicBezTo>
                    <a:pt x="2562" y="10343"/>
                    <a:pt x="2562" y="10343"/>
                    <a:pt x="2562" y="10343"/>
                  </a:cubicBezTo>
                  <a:cubicBezTo>
                    <a:pt x="1938" y="10093"/>
                    <a:pt x="1375" y="9718"/>
                    <a:pt x="1063" y="9093"/>
                  </a:cubicBezTo>
                  <a:cubicBezTo>
                    <a:pt x="438" y="7718"/>
                    <a:pt x="1188" y="5125"/>
                    <a:pt x="6156" y="0"/>
                  </a:cubicBezTo>
                  <a:cubicBezTo>
                    <a:pt x="1063" y="5125"/>
                    <a:pt x="0" y="8030"/>
                    <a:pt x="500" y="9655"/>
                  </a:cubicBezTo>
                </a:path>
              </a:pathLst>
            </a:custGeom>
            <a:grp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sz="1800">
                <a:solidFill>
                  <a:schemeClr val="accent2"/>
                </a:solidFill>
              </a:endParaRPr>
            </a:p>
          </p:txBody>
        </p:sp>
        <p:sp>
          <p:nvSpPr>
            <p:cNvPr id="31" name="Freeform 2"/>
            <p:cNvSpPr>
              <a:spLocks noChangeArrowheads="1"/>
            </p:cNvSpPr>
            <p:nvPr/>
          </p:nvSpPr>
          <p:spPr bwMode="auto">
            <a:xfrm>
              <a:off x="3800475" y="1265238"/>
              <a:ext cx="2541588" cy="4578350"/>
            </a:xfrm>
            <a:custGeom>
              <a:avLst/>
              <a:gdLst>
                <a:gd name="T0" fmla="*/ 3406 w 7062"/>
                <a:gd name="T1" fmla="*/ 11562 h 12719"/>
                <a:gd name="T2" fmla="*/ 3406 w 7062"/>
                <a:gd name="T3" fmla="*/ 11562 h 12719"/>
                <a:gd name="T4" fmla="*/ 1344 w 7062"/>
                <a:gd name="T5" fmla="*/ 9780 h 12719"/>
                <a:gd name="T6" fmla="*/ 7061 w 7062"/>
                <a:gd name="T7" fmla="*/ 0 h 12719"/>
                <a:gd name="T8" fmla="*/ 750 w 7062"/>
                <a:gd name="T9" fmla="*/ 10968 h 12719"/>
                <a:gd name="T10" fmla="*/ 3219 w 7062"/>
                <a:gd name="T11" fmla="*/ 12718 h 12719"/>
                <a:gd name="T12" fmla="*/ 3406 w 7062"/>
                <a:gd name="T13" fmla="*/ 11562 h 12719"/>
              </a:gdLst>
              <a:ahLst/>
              <a:cxnLst>
                <a:cxn ang="0">
                  <a:pos x="T0" y="T1"/>
                </a:cxn>
                <a:cxn ang="0">
                  <a:pos x="T2" y="T3"/>
                </a:cxn>
                <a:cxn ang="0">
                  <a:pos x="T4" y="T5"/>
                </a:cxn>
                <a:cxn ang="0">
                  <a:pos x="T6" y="T7"/>
                </a:cxn>
                <a:cxn ang="0">
                  <a:pos x="T8" y="T9"/>
                </a:cxn>
                <a:cxn ang="0">
                  <a:pos x="T10" y="T11"/>
                </a:cxn>
                <a:cxn ang="0">
                  <a:pos x="T12" y="T13"/>
                </a:cxn>
              </a:cxnLst>
              <a:rect l="0" t="0" r="r" b="b"/>
              <a:pathLst>
                <a:path w="7062" h="12719">
                  <a:moveTo>
                    <a:pt x="3406" y="11562"/>
                  </a:moveTo>
                  <a:lnTo>
                    <a:pt x="3406" y="11562"/>
                  </a:lnTo>
                  <a:cubicBezTo>
                    <a:pt x="2500" y="11280"/>
                    <a:pt x="1656" y="10749"/>
                    <a:pt x="1344" y="9780"/>
                  </a:cubicBezTo>
                  <a:cubicBezTo>
                    <a:pt x="781" y="8155"/>
                    <a:pt x="1844" y="5219"/>
                    <a:pt x="7061" y="0"/>
                  </a:cubicBezTo>
                  <a:cubicBezTo>
                    <a:pt x="969" y="6000"/>
                    <a:pt x="0" y="9218"/>
                    <a:pt x="750" y="10968"/>
                  </a:cubicBezTo>
                  <a:cubicBezTo>
                    <a:pt x="1219" y="11968"/>
                    <a:pt x="2250" y="12468"/>
                    <a:pt x="3219" y="12718"/>
                  </a:cubicBezTo>
                  <a:lnTo>
                    <a:pt x="3406" y="11562"/>
                  </a:lnTo>
                </a:path>
              </a:pathLst>
            </a:custGeom>
            <a:grp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sz="1800">
                <a:solidFill>
                  <a:schemeClr val="accent2"/>
                </a:solidFill>
              </a:endParaRPr>
            </a:p>
          </p:txBody>
        </p:sp>
        <p:sp>
          <p:nvSpPr>
            <p:cNvPr id="32" name="Freeform 3"/>
            <p:cNvSpPr>
              <a:spLocks noChangeArrowheads="1"/>
            </p:cNvSpPr>
            <p:nvPr/>
          </p:nvSpPr>
          <p:spPr bwMode="auto">
            <a:xfrm>
              <a:off x="2911475" y="1298575"/>
              <a:ext cx="3397250" cy="5018088"/>
            </a:xfrm>
            <a:custGeom>
              <a:avLst/>
              <a:gdLst>
                <a:gd name="T0" fmla="*/ 3156 w 9438"/>
                <a:gd name="T1" fmla="*/ 11405 h 13937"/>
                <a:gd name="T2" fmla="*/ 3156 w 9438"/>
                <a:gd name="T3" fmla="*/ 11405 h 13937"/>
                <a:gd name="T4" fmla="*/ 9437 w 9438"/>
                <a:gd name="T5" fmla="*/ 0 h 13937"/>
                <a:gd name="T6" fmla="*/ 3938 w 9438"/>
                <a:gd name="T7" fmla="*/ 13468 h 13937"/>
                <a:gd name="T8" fmla="*/ 5469 w 9438"/>
                <a:gd name="T9" fmla="*/ 13936 h 13937"/>
                <a:gd name="T10" fmla="*/ 5594 w 9438"/>
                <a:gd name="T11" fmla="*/ 13030 h 13937"/>
                <a:gd name="T12" fmla="*/ 3156 w 9438"/>
                <a:gd name="T13" fmla="*/ 11405 h 13937"/>
              </a:gdLst>
              <a:ahLst/>
              <a:cxnLst>
                <a:cxn ang="0">
                  <a:pos x="T0" y="T1"/>
                </a:cxn>
                <a:cxn ang="0">
                  <a:pos x="T2" y="T3"/>
                </a:cxn>
                <a:cxn ang="0">
                  <a:pos x="T4" y="T5"/>
                </a:cxn>
                <a:cxn ang="0">
                  <a:pos x="T6" y="T7"/>
                </a:cxn>
                <a:cxn ang="0">
                  <a:pos x="T8" y="T9"/>
                </a:cxn>
                <a:cxn ang="0">
                  <a:pos x="T10" y="T11"/>
                </a:cxn>
                <a:cxn ang="0">
                  <a:pos x="T12" y="T13"/>
                </a:cxn>
              </a:cxnLst>
              <a:rect l="0" t="0" r="r" b="b"/>
              <a:pathLst>
                <a:path w="9438" h="13937">
                  <a:moveTo>
                    <a:pt x="3156" y="11405"/>
                  </a:moveTo>
                  <a:lnTo>
                    <a:pt x="3156" y="11405"/>
                  </a:lnTo>
                  <a:cubicBezTo>
                    <a:pt x="2188" y="9718"/>
                    <a:pt x="2938" y="6406"/>
                    <a:pt x="9437" y="0"/>
                  </a:cubicBezTo>
                  <a:cubicBezTo>
                    <a:pt x="0" y="9186"/>
                    <a:pt x="1594" y="12374"/>
                    <a:pt x="3938" y="13468"/>
                  </a:cubicBezTo>
                  <a:cubicBezTo>
                    <a:pt x="4438" y="13718"/>
                    <a:pt x="4969" y="13843"/>
                    <a:pt x="5469" y="13936"/>
                  </a:cubicBezTo>
                  <a:cubicBezTo>
                    <a:pt x="5594" y="13030"/>
                    <a:pt x="5594" y="13030"/>
                    <a:pt x="5594" y="13030"/>
                  </a:cubicBezTo>
                  <a:cubicBezTo>
                    <a:pt x="4719" y="12811"/>
                    <a:pt x="3656" y="12343"/>
                    <a:pt x="3156" y="11405"/>
                  </a:cubicBezTo>
                </a:path>
              </a:pathLst>
            </a:custGeom>
            <a:grp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sz="1800">
                <a:solidFill>
                  <a:schemeClr val="accent2"/>
                </a:solidFill>
              </a:endParaRPr>
            </a:p>
          </p:txBody>
        </p:sp>
      </p:grpSp>
    </p:spTree>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_Master Divider">
    <p:spTree>
      <p:nvGrpSpPr>
        <p:cNvPr id="1" name=""/>
        <p:cNvGrpSpPr/>
        <p:nvPr/>
      </p:nvGrpSpPr>
      <p:grpSpPr>
        <a:xfrm>
          <a:off x="0" y="0"/>
          <a:ext cx="0" cy="0"/>
          <a:chOff x="0" y="0"/>
          <a:chExt cx="0" cy="0"/>
        </a:xfrm>
      </p:grpSpPr>
      <p:sp>
        <p:nvSpPr>
          <p:cNvPr id="7" name="Rectangle 6"/>
          <p:cNvSpPr/>
          <p:nvPr userDrawn="1"/>
        </p:nvSpPr>
        <p:spPr>
          <a:xfrm>
            <a:off x="0" y="6172200"/>
            <a:ext cx="12192000" cy="6858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4" name="Rectangle 3"/>
          <p:cNvSpPr/>
          <p:nvPr userDrawn="1"/>
        </p:nvSpPr>
        <p:spPr>
          <a:xfrm>
            <a:off x="0" y="0"/>
            <a:ext cx="12192000" cy="6858000"/>
          </a:xfrm>
          <a:prstGeom prst="rect">
            <a:avLst/>
          </a:prstGeom>
          <a:solidFill>
            <a:schemeClr val="bg2">
              <a:lumMod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800" b="1"/>
              <a:t>SECTION BREAK OPTIONS</a:t>
            </a:r>
          </a:p>
          <a:p>
            <a:pPr algn="ctr"/>
            <a:r>
              <a:rPr lang="en-US" sz="2400"/>
              <a:t>(THIS</a:t>
            </a:r>
            <a:r>
              <a:rPr lang="en-US" sz="2400" baseline="0"/>
              <a:t> PAGE FOR ORGANIZATIONAL PURPOSES ONLY)</a:t>
            </a:r>
            <a:endParaRPr lang="en-US" sz="2400"/>
          </a:p>
        </p:txBody>
      </p:sp>
    </p:spTree>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ection Header (Main)">
    <p:spTree>
      <p:nvGrpSpPr>
        <p:cNvPr id="1" name=""/>
        <p:cNvGrpSpPr/>
        <p:nvPr/>
      </p:nvGrpSpPr>
      <p:grpSpPr>
        <a:xfrm>
          <a:off x="0" y="0"/>
          <a:ext cx="0" cy="0"/>
          <a:chOff x="0" y="0"/>
          <a:chExt cx="0" cy="0"/>
        </a:xfrm>
      </p:grpSpPr>
      <p:pic>
        <p:nvPicPr>
          <p:cNvPr id="23" name="Picture 22"/>
          <p:cNvPicPr>
            <a:picLocks noChangeAspect="1"/>
          </p:cNvPicPr>
          <p:nvPr userDrawn="1"/>
        </p:nvPicPr>
        <p:blipFill rotWithShape="1">
          <a:blip r:embed="rId2">
            <a:alphaModFix/>
            <a:extLst>
              <a:ext uri="{28A0092B-C50C-407E-A947-70E740481C1C}">
                <a14:useLocalDpi xmlns:a14="http://schemas.microsoft.com/office/drawing/2010/main" val="0"/>
              </a:ext>
            </a:extLst>
          </a:blip>
          <a:srcRect t="10979" b="66133"/>
          <a:stretch/>
        </p:blipFill>
        <p:spPr>
          <a:xfrm>
            <a:off x="0" y="5335266"/>
            <a:ext cx="12192000" cy="1522734"/>
          </a:xfrm>
          <a:prstGeom prst="rect">
            <a:avLst/>
          </a:prstGeom>
        </p:spPr>
      </p:pic>
      <p:sp>
        <p:nvSpPr>
          <p:cNvPr id="126" name="Rectangle 125"/>
          <p:cNvSpPr>
            <a:spLocks noChangeAspect="1"/>
          </p:cNvSpPr>
          <p:nvPr userDrawn="1"/>
        </p:nvSpPr>
        <p:spPr>
          <a:xfrm>
            <a:off x="0" y="5335266"/>
            <a:ext cx="12192000" cy="1522734"/>
          </a:xfrm>
          <a:prstGeom prst="rect">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27" name="Rectangle 126"/>
          <p:cNvSpPr/>
          <p:nvPr userDrawn="1"/>
        </p:nvSpPr>
        <p:spPr>
          <a:xfrm>
            <a:off x="0" y="0"/>
            <a:ext cx="12192000" cy="542939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28" name="Rectangle 127"/>
          <p:cNvSpPr/>
          <p:nvPr userDrawn="1"/>
        </p:nvSpPr>
        <p:spPr>
          <a:xfrm>
            <a:off x="0" y="5335267"/>
            <a:ext cx="12192000" cy="9412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 name="Title 1"/>
          <p:cNvSpPr>
            <a:spLocks noGrp="1"/>
          </p:cNvSpPr>
          <p:nvPr userDrawn="1">
            <p:ph type="title"/>
          </p:nvPr>
        </p:nvSpPr>
        <p:spPr>
          <a:xfrm>
            <a:off x="2032000" y="2508933"/>
            <a:ext cx="8125013" cy="2506821"/>
          </a:xfrm>
        </p:spPr>
        <p:txBody>
          <a:bodyPr anchor="t"/>
          <a:lstStyle>
            <a:lvl1pPr algn="l">
              <a:lnSpc>
                <a:spcPts val="5160"/>
              </a:lnSpc>
              <a:defRPr sz="4800" b="0" cap="none" baseline="0">
                <a:solidFill>
                  <a:schemeClr val="bg1"/>
                </a:solidFill>
              </a:defRPr>
            </a:lvl1pPr>
          </a:lstStyle>
          <a:p>
            <a:r>
              <a:rPr lang="en-US"/>
              <a:t>Click to edit Master title style</a:t>
            </a:r>
          </a:p>
        </p:txBody>
      </p:sp>
      <p:sp>
        <p:nvSpPr>
          <p:cNvPr id="3" name="Text Placeholder 2"/>
          <p:cNvSpPr>
            <a:spLocks noGrp="1"/>
          </p:cNvSpPr>
          <p:nvPr userDrawn="1">
            <p:ph type="body" idx="1"/>
          </p:nvPr>
        </p:nvSpPr>
        <p:spPr>
          <a:xfrm>
            <a:off x="2032000" y="5652330"/>
            <a:ext cx="8125013" cy="514203"/>
          </a:xfrm>
        </p:spPr>
        <p:txBody>
          <a:bodyPr anchor="t"/>
          <a:lstStyle>
            <a:lvl1pPr marL="0" indent="0">
              <a:buNone/>
              <a:defRPr sz="2000" b="1" kern="0" cap="all" spc="0" baseline="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pic>
        <p:nvPicPr>
          <p:cNvPr id="18" name="Picture 1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925731" y="6298214"/>
            <a:ext cx="1071469" cy="452427"/>
          </a:xfrm>
          <a:prstGeom prst="rect">
            <a:avLst/>
          </a:prstGeom>
        </p:spPr>
      </p:pic>
      <p:grpSp>
        <p:nvGrpSpPr>
          <p:cNvPr id="21" name="Group 20"/>
          <p:cNvGrpSpPr/>
          <p:nvPr userDrawn="1"/>
        </p:nvGrpSpPr>
        <p:grpSpPr>
          <a:xfrm>
            <a:off x="12801600" y="0"/>
            <a:ext cx="3048000" cy="1335024"/>
            <a:chOff x="9262533" y="0"/>
            <a:chExt cx="2286000" cy="1335024"/>
          </a:xfrm>
        </p:grpSpPr>
        <p:sp>
          <p:nvSpPr>
            <p:cNvPr id="22" name="Rectangle 21"/>
            <p:cNvSpPr/>
            <p:nvPr userDrawn="1"/>
          </p:nvSpPr>
          <p:spPr>
            <a:xfrm>
              <a:off x="9262533" y="0"/>
              <a:ext cx="2286000" cy="1335024"/>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Section Header (Main)</a:t>
              </a:r>
            </a:p>
            <a:p>
              <a:pPr marL="0" marR="0" indent="0" algn="ctr" defTabSz="457200" rtl="0" eaLnBrk="1" fontAlgn="auto" latinLnBrk="0" hangingPunct="1">
                <a:lnSpc>
                  <a:spcPct val="100000"/>
                </a:lnSpc>
                <a:spcBef>
                  <a:spcPts val="0"/>
                </a:spcBef>
                <a:spcAft>
                  <a:spcPts val="600"/>
                </a:spcAft>
                <a:buClrTx/>
                <a:buSzTx/>
                <a:buFontTx/>
                <a:buNone/>
                <a:tabLst/>
                <a:defRPr/>
              </a:pPr>
              <a:endParaRPr lang="en-US" sz="900" i="1"/>
            </a:p>
            <a:p>
              <a:pPr marL="0" marR="0" indent="0" algn="ctr" defTabSz="457200" rtl="0" eaLnBrk="1" fontAlgn="auto" latinLnBrk="0" hangingPunct="1">
                <a:lnSpc>
                  <a:spcPct val="100000"/>
                </a:lnSpc>
                <a:spcBef>
                  <a:spcPts val="0"/>
                </a:spcBef>
                <a:spcAft>
                  <a:spcPts val="600"/>
                </a:spcAft>
                <a:buClrTx/>
                <a:buSzTx/>
                <a:buFontTx/>
                <a:buNone/>
                <a:tabLst/>
                <a:defRPr/>
              </a:pPr>
              <a:br>
                <a:rPr lang="en-US" sz="900" i="1"/>
              </a:br>
              <a:r>
                <a:rPr lang="en-US" sz="900" i="1"/>
                <a:t>change background</a:t>
              </a:r>
              <a:r>
                <a:rPr lang="en-US" sz="900" i="1" baseline="0"/>
                <a:t> image </a:t>
              </a:r>
              <a:br>
                <a:rPr lang="en-US" sz="900" i="1" baseline="0"/>
              </a:br>
              <a:r>
                <a:rPr lang="en-US" sz="900" i="1"/>
                <a:t>in Slide Master</a:t>
              </a:r>
            </a:p>
          </p:txBody>
        </p:sp>
        <p:sp>
          <p:nvSpPr>
            <p:cNvPr id="27" name="Freeform 26"/>
            <p:cNvSpPr>
              <a:spLocks noChangeArrowheads="1"/>
            </p:cNvSpPr>
            <p:nvPr userDrawn="1"/>
          </p:nvSpPr>
          <p:spPr bwMode="auto">
            <a:xfrm flipH="1">
              <a:off x="10231805" y="692141"/>
              <a:ext cx="289582" cy="212708"/>
            </a:xfrm>
            <a:custGeom>
              <a:avLst/>
              <a:gdLst>
                <a:gd name="T0" fmla="*/ 11999 w 21312"/>
                <a:gd name="T1" fmla="*/ 6844 h 15656"/>
                <a:gd name="T2" fmla="*/ 11999 w 21312"/>
                <a:gd name="T3" fmla="*/ 6844 h 15656"/>
                <a:gd name="T4" fmla="*/ 12999 w 21312"/>
                <a:gd name="T5" fmla="*/ 5875 h 15656"/>
                <a:gd name="T6" fmla="*/ 8156 w 21312"/>
                <a:gd name="T7" fmla="*/ 5906 h 15656"/>
                <a:gd name="T8" fmla="*/ 7219 w 21312"/>
                <a:gd name="T9" fmla="*/ 7625 h 15656"/>
                <a:gd name="T10" fmla="*/ 6562 w 21312"/>
                <a:gd name="T11" fmla="*/ 8155 h 15656"/>
                <a:gd name="T12" fmla="*/ 6437 w 21312"/>
                <a:gd name="T13" fmla="*/ 8124 h 15656"/>
                <a:gd name="T14" fmla="*/ 5906 w 21312"/>
                <a:gd name="T15" fmla="*/ 7343 h 15656"/>
                <a:gd name="T16" fmla="*/ 7219 w 21312"/>
                <a:gd name="T17" fmla="*/ 4969 h 15656"/>
                <a:gd name="T18" fmla="*/ 13936 w 21312"/>
                <a:gd name="T19" fmla="*/ 4937 h 15656"/>
                <a:gd name="T20" fmla="*/ 14936 w 21312"/>
                <a:gd name="T21" fmla="*/ 3937 h 15656"/>
                <a:gd name="T22" fmla="*/ 15999 w 21312"/>
                <a:gd name="T23" fmla="*/ 7905 h 15656"/>
                <a:gd name="T24" fmla="*/ 11999 w 21312"/>
                <a:gd name="T25" fmla="*/ 6844 h 15656"/>
                <a:gd name="T26" fmla="*/ 15405 w 21312"/>
                <a:gd name="T27" fmla="*/ 9874 h 15656"/>
                <a:gd name="T28" fmla="*/ 15405 w 21312"/>
                <a:gd name="T29" fmla="*/ 9874 h 15656"/>
                <a:gd name="T30" fmla="*/ 14093 w 21312"/>
                <a:gd name="T31" fmla="*/ 12249 h 15656"/>
                <a:gd name="T32" fmla="*/ 10718 w 21312"/>
                <a:gd name="T33" fmla="*/ 13655 h 15656"/>
                <a:gd name="T34" fmla="*/ 7375 w 21312"/>
                <a:gd name="T35" fmla="*/ 12280 h 15656"/>
                <a:gd name="T36" fmla="*/ 6375 w 21312"/>
                <a:gd name="T37" fmla="*/ 13280 h 15656"/>
                <a:gd name="T38" fmla="*/ 5312 w 21312"/>
                <a:gd name="T39" fmla="*/ 9311 h 15656"/>
                <a:gd name="T40" fmla="*/ 9312 w 21312"/>
                <a:gd name="T41" fmla="*/ 10374 h 15656"/>
                <a:gd name="T42" fmla="*/ 8312 w 21312"/>
                <a:gd name="T43" fmla="*/ 11343 h 15656"/>
                <a:gd name="T44" fmla="*/ 10718 w 21312"/>
                <a:gd name="T45" fmla="*/ 12311 h 15656"/>
                <a:gd name="T46" fmla="*/ 13155 w 21312"/>
                <a:gd name="T47" fmla="*/ 11311 h 15656"/>
                <a:gd name="T48" fmla="*/ 14093 w 21312"/>
                <a:gd name="T49" fmla="*/ 9593 h 15656"/>
                <a:gd name="T50" fmla="*/ 14874 w 21312"/>
                <a:gd name="T51" fmla="*/ 9093 h 15656"/>
                <a:gd name="T52" fmla="*/ 15405 w 21312"/>
                <a:gd name="T53" fmla="*/ 9874 h 15656"/>
                <a:gd name="T54" fmla="*/ 19311 w 21312"/>
                <a:gd name="T55" fmla="*/ 1656 h 15656"/>
                <a:gd name="T56" fmla="*/ 19311 w 21312"/>
                <a:gd name="T57" fmla="*/ 1656 h 15656"/>
                <a:gd name="T58" fmla="*/ 15155 w 21312"/>
                <a:gd name="T59" fmla="*/ 1656 h 15656"/>
                <a:gd name="T60" fmla="*/ 14436 w 21312"/>
                <a:gd name="T61" fmla="*/ 656 h 15656"/>
                <a:gd name="T62" fmla="*/ 13124 w 21312"/>
                <a:gd name="T63" fmla="*/ 0 h 15656"/>
                <a:gd name="T64" fmla="*/ 8187 w 21312"/>
                <a:gd name="T65" fmla="*/ 0 h 15656"/>
                <a:gd name="T66" fmla="*/ 6875 w 21312"/>
                <a:gd name="T67" fmla="*/ 656 h 15656"/>
                <a:gd name="T68" fmla="*/ 6156 w 21312"/>
                <a:gd name="T69" fmla="*/ 1656 h 15656"/>
                <a:gd name="T70" fmla="*/ 2000 w 21312"/>
                <a:gd name="T71" fmla="*/ 1656 h 15656"/>
                <a:gd name="T72" fmla="*/ 0 w 21312"/>
                <a:gd name="T73" fmla="*/ 3656 h 15656"/>
                <a:gd name="T74" fmla="*/ 0 w 21312"/>
                <a:gd name="T75" fmla="*/ 13655 h 15656"/>
                <a:gd name="T76" fmla="*/ 2000 w 21312"/>
                <a:gd name="T77" fmla="*/ 15655 h 15656"/>
                <a:gd name="T78" fmla="*/ 19311 w 21312"/>
                <a:gd name="T79" fmla="*/ 15655 h 15656"/>
                <a:gd name="T80" fmla="*/ 21311 w 21312"/>
                <a:gd name="T81" fmla="*/ 13655 h 15656"/>
                <a:gd name="T82" fmla="*/ 21311 w 21312"/>
                <a:gd name="T83" fmla="*/ 3656 h 15656"/>
                <a:gd name="T84" fmla="*/ 19311 w 21312"/>
                <a:gd name="T85" fmla="*/ 1656 h 15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1312" h="15656">
                  <a:moveTo>
                    <a:pt x="11999" y="6844"/>
                  </a:moveTo>
                  <a:lnTo>
                    <a:pt x="11999" y="6844"/>
                  </a:lnTo>
                  <a:cubicBezTo>
                    <a:pt x="12999" y="5875"/>
                    <a:pt x="12999" y="5875"/>
                    <a:pt x="12999" y="5875"/>
                  </a:cubicBezTo>
                  <a:cubicBezTo>
                    <a:pt x="11655" y="4562"/>
                    <a:pt x="9500" y="4562"/>
                    <a:pt x="8156" y="5906"/>
                  </a:cubicBezTo>
                  <a:cubicBezTo>
                    <a:pt x="7687" y="6375"/>
                    <a:pt x="7343" y="6969"/>
                    <a:pt x="7219" y="7625"/>
                  </a:cubicBezTo>
                  <a:cubicBezTo>
                    <a:pt x="7156" y="7936"/>
                    <a:pt x="6875" y="8155"/>
                    <a:pt x="6562" y="8155"/>
                  </a:cubicBezTo>
                  <a:cubicBezTo>
                    <a:pt x="6531" y="8155"/>
                    <a:pt x="6469" y="8155"/>
                    <a:pt x="6437" y="8124"/>
                  </a:cubicBezTo>
                  <a:cubicBezTo>
                    <a:pt x="6062" y="8061"/>
                    <a:pt x="5844" y="7719"/>
                    <a:pt x="5906" y="7343"/>
                  </a:cubicBezTo>
                  <a:cubicBezTo>
                    <a:pt x="6094" y="6437"/>
                    <a:pt x="6562" y="5625"/>
                    <a:pt x="7219" y="4969"/>
                  </a:cubicBezTo>
                  <a:cubicBezTo>
                    <a:pt x="9062" y="3125"/>
                    <a:pt x="12061" y="3094"/>
                    <a:pt x="13936" y="4937"/>
                  </a:cubicBezTo>
                  <a:cubicBezTo>
                    <a:pt x="14936" y="3937"/>
                    <a:pt x="14936" y="3937"/>
                    <a:pt x="14936" y="3937"/>
                  </a:cubicBezTo>
                  <a:cubicBezTo>
                    <a:pt x="15999" y="7905"/>
                    <a:pt x="15999" y="7905"/>
                    <a:pt x="15999" y="7905"/>
                  </a:cubicBezTo>
                  <a:lnTo>
                    <a:pt x="11999" y="6844"/>
                  </a:lnTo>
                  <a:close/>
                  <a:moveTo>
                    <a:pt x="15405" y="9874"/>
                  </a:moveTo>
                  <a:lnTo>
                    <a:pt x="15405" y="9874"/>
                  </a:lnTo>
                  <a:cubicBezTo>
                    <a:pt x="15218" y="10780"/>
                    <a:pt x="14749" y="11593"/>
                    <a:pt x="14093" y="12249"/>
                  </a:cubicBezTo>
                  <a:cubicBezTo>
                    <a:pt x="13186" y="13155"/>
                    <a:pt x="11999" y="13655"/>
                    <a:pt x="10718" y="13655"/>
                  </a:cubicBezTo>
                  <a:cubicBezTo>
                    <a:pt x="9469" y="13655"/>
                    <a:pt x="8281" y="13155"/>
                    <a:pt x="7375" y="12280"/>
                  </a:cubicBezTo>
                  <a:cubicBezTo>
                    <a:pt x="6375" y="13280"/>
                    <a:pt x="6375" y="13280"/>
                    <a:pt x="6375" y="13280"/>
                  </a:cubicBezTo>
                  <a:cubicBezTo>
                    <a:pt x="5312" y="9311"/>
                    <a:pt x="5312" y="9311"/>
                    <a:pt x="5312" y="9311"/>
                  </a:cubicBezTo>
                  <a:cubicBezTo>
                    <a:pt x="9312" y="10374"/>
                    <a:pt x="9312" y="10374"/>
                    <a:pt x="9312" y="10374"/>
                  </a:cubicBezTo>
                  <a:cubicBezTo>
                    <a:pt x="8312" y="11343"/>
                    <a:pt x="8312" y="11343"/>
                    <a:pt x="8312" y="11343"/>
                  </a:cubicBezTo>
                  <a:cubicBezTo>
                    <a:pt x="8969" y="11968"/>
                    <a:pt x="9812" y="12311"/>
                    <a:pt x="10718" y="12311"/>
                  </a:cubicBezTo>
                  <a:cubicBezTo>
                    <a:pt x="11655" y="12311"/>
                    <a:pt x="12499" y="11968"/>
                    <a:pt x="13155" y="11311"/>
                  </a:cubicBezTo>
                  <a:cubicBezTo>
                    <a:pt x="13624" y="10843"/>
                    <a:pt x="13968" y="10249"/>
                    <a:pt x="14093" y="9593"/>
                  </a:cubicBezTo>
                  <a:cubicBezTo>
                    <a:pt x="14186" y="9218"/>
                    <a:pt x="14530" y="8999"/>
                    <a:pt x="14874" y="9093"/>
                  </a:cubicBezTo>
                  <a:cubicBezTo>
                    <a:pt x="15249" y="9155"/>
                    <a:pt x="15468" y="9499"/>
                    <a:pt x="15405" y="9874"/>
                  </a:cubicBezTo>
                  <a:close/>
                  <a:moveTo>
                    <a:pt x="19311" y="1656"/>
                  </a:moveTo>
                  <a:lnTo>
                    <a:pt x="19311" y="1656"/>
                  </a:lnTo>
                  <a:cubicBezTo>
                    <a:pt x="15155" y="1656"/>
                    <a:pt x="15155" y="1656"/>
                    <a:pt x="15155" y="1656"/>
                  </a:cubicBezTo>
                  <a:cubicBezTo>
                    <a:pt x="14436" y="656"/>
                    <a:pt x="14436" y="656"/>
                    <a:pt x="14436" y="656"/>
                  </a:cubicBezTo>
                  <a:cubicBezTo>
                    <a:pt x="14155" y="281"/>
                    <a:pt x="13593" y="0"/>
                    <a:pt x="13124" y="0"/>
                  </a:cubicBezTo>
                  <a:cubicBezTo>
                    <a:pt x="8187" y="0"/>
                    <a:pt x="8187" y="0"/>
                    <a:pt x="8187" y="0"/>
                  </a:cubicBezTo>
                  <a:cubicBezTo>
                    <a:pt x="7719" y="0"/>
                    <a:pt x="7156" y="281"/>
                    <a:pt x="6875" y="656"/>
                  </a:cubicBezTo>
                  <a:cubicBezTo>
                    <a:pt x="6156" y="1656"/>
                    <a:pt x="6156" y="1656"/>
                    <a:pt x="6156" y="1656"/>
                  </a:cubicBezTo>
                  <a:cubicBezTo>
                    <a:pt x="2000" y="1656"/>
                    <a:pt x="2000" y="1656"/>
                    <a:pt x="2000" y="1656"/>
                  </a:cubicBezTo>
                  <a:cubicBezTo>
                    <a:pt x="875" y="1656"/>
                    <a:pt x="0" y="2562"/>
                    <a:pt x="0" y="3656"/>
                  </a:cubicBezTo>
                  <a:cubicBezTo>
                    <a:pt x="0" y="13655"/>
                    <a:pt x="0" y="13655"/>
                    <a:pt x="0" y="13655"/>
                  </a:cubicBezTo>
                  <a:cubicBezTo>
                    <a:pt x="0" y="14749"/>
                    <a:pt x="875" y="15655"/>
                    <a:pt x="2000" y="15655"/>
                  </a:cubicBezTo>
                  <a:cubicBezTo>
                    <a:pt x="19311" y="15655"/>
                    <a:pt x="19311" y="15655"/>
                    <a:pt x="19311" y="15655"/>
                  </a:cubicBezTo>
                  <a:cubicBezTo>
                    <a:pt x="20436" y="15655"/>
                    <a:pt x="21311" y="14749"/>
                    <a:pt x="21311" y="13655"/>
                  </a:cubicBezTo>
                  <a:cubicBezTo>
                    <a:pt x="21311" y="3656"/>
                    <a:pt x="21311" y="3656"/>
                    <a:pt x="21311" y="3656"/>
                  </a:cubicBezTo>
                  <a:cubicBezTo>
                    <a:pt x="21311" y="2562"/>
                    <a:pt x="20436" y="1656"/>
                    <a:pt x="19311" y="1656"/>
                  </a:cubicBezTo>
                  <a:close/>
                </a:path>
              </a:pathLst>
            </a:custGeom>
            <a:solidFill>
              <a:schemeClr val="bg1"/>
            </a:solidFill>
            <a:ln>
              <a:noFill/>
            </a:ln>
            <a:effectLst/>
          </p:spPr>
          <p:txBody>
            <a:bodyPr wrap="none" anchor="ctr"/>
            <a:lstStyle/>
            <a:p>
              <a:endParaRPr lang="en-US" sz="1800"/>
            </a:p>
          </p:txBody>
        </p:sp>
      </p:grpSp>
      <p:grpSp>
        <p:nvGrpSpPr>
          <p:cNvPr id="20" name="Group 19"/>
          <p:cNvGrpSpPr/>
          <p:nvPr userDrawn="1"/>
        </p:nvGrpSpPr>
        <p:grpSpPr>
          <a:xfrm>
            <a:off x="672350" y="2098146"/>
            <a:ext cx="1207245" cy="1323516"/>
            <a:chOff x="2911475" y="1220788"/>
            <a:chExt cx="3486150" cy="5095875"/>
          </a:xfrm>
          <a:solidFill>
            <a:schemeClr val="bg1"/>
          </a:solidFill>
        </p:grpSpPr>
        <p:sp>
          <p:nvSpPr>
            <p:cNvPr id="28" name="Freeform 1"/>
            <p:cNvSpPr>
              <a:spLocks noChangeArrowheads="1"/>
            </p:cNvSpPr>
            <p:nvPr/>
          </p:nvSpPr>
          <p:spPr bwMode="auto">
            <a:xfrm>
              <a:off x="4181475" y="1220788"/>
              <a:ext cx="2216150" cy="4083050"/>
            </a:xfrm>
            <a:custGeom>
              <a:avLst/>
              <a:gdLst>
                <a:gd name="T0" fmla="*/ 500 w 6157"/>
                <a:gd name="T1" fmla="*/ 9655 h 11344"/>
                <a:gd name="T2" fmla="*/ 500 w 6157"/>
                <a:gd name="T3" fmla="*/ 9655 h 11344"/>
                <a:gd name="T4" fmla="*/ 2406 w 6157"/>
                <a:gd name="T5" fmla="*/ 11343 h 11344"/>
                <a:gd name="T6" fmla="*/ 2562 w 6157"/>
                <a:gd name="T7" fmla="*/ 10343 h 11344"/>
                <a:gd name="T8" fmla="*/ 1063 w 6157"/>
                <a:gd name="T9" fmla="*/ 9093 h 11344"/>
                <a:gd name="T10" fmla="*/ 6156 w 6157"/>
                <a:gd name="T11" fmla="*/ 0 h 11344"/>
                <a:gd name="T12" fmla="*/ 500 w 6157"/>
                <a:gd name="T13" fmla="*/ 9655 h 11344"/>
              </a:gdLst>
              <a:ahLst/>
              <a:cxnLst>
                <a:cxn ang="0">
                  <a:pos x="T0" y="T1"/>
                </a:cxn>
                <a:cxn ang="0">
                  <a:pos x="T2" y="T3"/>
                </a:cxn>
                <a:cxn ang="0">
                  <a:pos x="T4" y="T5"/>
                </a:cxn>
                <a:cxn ang="0">
                  <a:pos x="T6" y="T7"/>
                </a:cxn>
                <a:cxn ang="0">
                  <a:pos x="T8" y="T9"/>
                </a:cxn>
                <a:cxn ang="0">
                  <a:pos x="T10" y="T11"/>
                </a:cxn>
                <a:cxn ang="0">
                  <a:pos x="T12" y="T13"/>
                </a:cxn>
              </a:cxnLst>
              <a:rect l="0" t="0" r="r" b="b"/>
              <a:pathLst>
                <a:path w="6157" h="11344">
                  <a:moveTo>
                    <a:pt x="500" y="9655"/>
                  </a:moveTo>
                  <a:lnTo>
                    <a:pt x="500" y="9655"/>
                  </a:lnTo>
                  <a:cubicBezTo>
                    <a:pt x="782" y="10562"/>
                    <a:pt x="1563" y="11062"/>
                    <a:pt x="2406" y="11343"/>
                  </a:cubicBezTo>
                  <a:cubicBezTo>
                    <a:pt x="2562" y="10343"/>
                    <a:pt x="2562" y="10343"/>
                    <a:pt x="2562" y="10343"/>
                  </a:cubicBezTo>
                  <a:cubicBezTo>
                    <a:pt x="1938" y="10093"/>
                    <a:pt x="1375" y="9718"/>
                    <a:pt x="1063" y="9093"/>
                  </a:cubicBezTo>
                  <a:cubicBezTo>
                    <a:pt x="438" y="7718"/>
                    <a:pt x="1188" y="5125"/>
                    <a:pt x="6156" y="0"/>
                  </a:cubicBezTo>
                  <a:cubicBezTo>
                    <a:pt x="1063" y="5125"/>
                    <a:pt x="0" y="8030"/>
                    <a:pt x="500" y="9655"/>
                  </a:cubicBezTo>
                </a:path>
              </a:pathLst>
            </a:custGeom>
            <a:grp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sz="1800"/>
            </a:p>
          </p:txBody>
        </p:sp>
        <p:sp>
          <p:nvSpPr>
            <p:cNvPr id="29" name="Freeform 2"/>
            <p:cNvSpPr>
              <a:spLocks noChangeArrowheads="1"/>
            </p:cNvSpPr>
            <p:nvPr/>
          </p:nvSpPr>
          <p:spPr bwMode="auto">
            <a:xfrm>
              <a:off x="3800475" y="1265238"/>
              <a:ext cx="2541588" cy="4578350"/>
            </a:xfrm>
            <a:custGeom>
              <a:avLst/>
              <a:gdLst>
                <a:gd name="T0" fmla="*/ 3406 w 7062"/>
                <a:gd name="T1" fmla="*/ 11562 h 12719"/>
                <a:gd name="T2" fmla="*/ 3406 w 7062"/>
                <a:gd name="T3" fmla="*/ 11562 h 12719"/>
                <a:gd name="T4" fmla="*/ 1344 w 7062"/>
                <a:gd name="T5" fmla="*/ 9780 h 12719"/>
                <a:gd name="T6" fmla="*/ 7061 w 7062"/>
                <a:gd name="T7" fmla="*/ 0 h 12719"/>
                <a:gd name="T8" fmla="*/ 750 w 7062"/>
                <a:gd name="T9" fmla="*/ 10968 h 12719"/>
                <a:gd name="T10" fmla="*/ 3219 w 7062"/>
                <a:gd name="T11" fmla="*/ 12718 h 12719"/>
                <a:gd name="T12" fmla="*/ 3406 w 7062"/>
                <a:gd name="T13" fmla="*/ 11562 h 12719"/>
              </a:gdLst>
              <a:ahLst/>
              <a:cxnLst>
                <a:cxn ang="0">
                  <a:pos x="T0" y="T1"/>
                </a:cxn>
                <a:cxn ang="0">
                  <a:pos x="T2" y="T3"/>
                </a:cxn>
                <a:cxn ang="0">
                  <a:pos x="T4" y="T5"/>
                </a:cxn>
                <a:cxn ang="0">
                  <a:pos x="T6" y="T7"/>
                </a:cxn>
                <a:cxn ang="0">
                  <a:pos x="T8" y="T9"/>
                </a:cxn>
                <a:cxn ang="0">
                  <a:pos x="T10" y="T11"/>
                </a:cxn>
                <a:cxn ang="0">
                  <a:pos x="T12" y="T13"/>
                </a:cxn>
              </a:cxnLst>
              <a:rect l="0" t="0" r="r" b="b"/>
              <a:pathLst>
                <a:path w="7062" h="12719">
                  <a:moveTo>
                    <a:pt x="3406" y="11562"/>
                  </a:moveTo>
                  <a:lnTo>
                    <a:pt x="3406" y="11562"/>
                  </a:lnTo>
                  <a:cubicBezTo>
                    <a:pt x="2500" y="11280"/>
                    <a:pt x="1656" y="10749"/>
                    <a:pt x="1344" y="9780"/>
                  </a:cubicBezTo>
                  <a:cubicBezTo>
                    <a:pt x="781" y="8155"/>
                    <a:pt x="1844" y="5219"/>
                    <a:pt x="7061" y="0"/>
                  </a:cubicBezTo>
                  <a:cubicBezTo>
                    <a:pt x="969" y="6000"/>
                    <a:pt x="0" y="9218"/>
                    <a:pt x="750" y="10968"/>
                  </a:cubicBezTo>
                  <a:cubicBezTo>
                    <a:pt x="1219" y="11968"/>
                    <a:pt x="2250" y="12468"/>
                    <a:pt x="3219" y="12718"/>
                  </a:cubicBezTo>
                  <a:lnTo>
                    <a:pt x="3406" y="11562"/>
                  </a:lnTo>
                </a:path>
              </a:pathLst>
            </a:custGeom>
            <a:grp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sz="1800"/>
            </a:p>
          </p:txBody>
        </p:sp>
        <p:sp>
          <p:nvSpPr>
            <p:cNvPr id="30" name="Freeform 3"/>
            <p:cNvSpPr>
              <a:spLocks noChangeArrowheads="1"/>
            </p:cNvSpPr>
            <p:nvPr/>
          </p:nvSpPr>
          <p:spPr bwMode="auto">
            <a:xfrm>
              <a:off x="2911475" y="1298575"/>
              <a:ext cx="3397250" cy="5018088"/>
            </a:xfrm>
            <a:custGeom>
              <a:avLst/>
              <a:gdLst>
                <a:gd name="T0" fmla="*/ 3156 w 9438"/>
                <a:gd name="T1" fmla="*/ 11405 h 13937"/>
                <a:gd name="T2" fmla="*/ 3156 w 9438"/>
                <a:gd name="T3" fmla="*/ 11405 h 13937"/>
                <a:gd name="T4" fmla="*/ 9437 w 9438"/>
                <a:gd name="T5" fmla="*/ 0 h 13937"/>
                <a:gd name="T6" fmla="*/ 3938 w 9438"/>
                <a:gd name="T7" fmla="*/ 13468 h 13937"/>
                <a:gd name="T8" fmla="*/ 5469 w 9438"/>
                <a:gd name="T9" fmla="*/ 13936 h 13937"/>
                <a:gd name="T10" fmla="*/ 5594 w 9438"/>
                <a:gd name="T11" fmla="*/ 13030 h 13937"/>
                <a:gd name="T12" fmla="*/ 3156 w 9438"/>
                <a:gd name="T13" fmla="*/ 11405 h 13937"/>
              </a:gdLst>
              <a:ahLst/>
              <a:cxnLst>
                <a:cxn ang="0">
                  <a:pos x="T0" y="T1"/>
                </a:cxn>
                <a:cxn ang="0">
                  <a:pos x="T2" y="T3"/>
                </a:cxn>
                <a:cxn ang="0">
                  <a:pos x="T4" y="T5"/>
                </a:cxn>
                <a:cxn ang="0">
                  <a:pos x="T6" y="T7"/>
                </a:cxn>
                <a:cxn ang="0">
                  <a:pos x="T8" y="T9"/>
                </a:cxn>
                <a:cxn ang="0">
                  <a:pos x="T10" y="T11"/>
                </a:cxn>
                <a:cxn ang="0">
                  <a:pos x="T12" y="T13"/>
                </a:cxn>
              </a:cxnLst>
              <a:rect l="0" t="0" r="r" b="b"/>
              <a:pathLst>
                <a:path w="9438" h="13937">
                  <a:moveTo>
                    <a:pt x="3156" y="11405"/>
                  </a:moveTo>
                  <a:lnTo>
                    <a:pt x="3156" y="11405"/>
                  </a:lnTo>
                  <a:cubicBezTo>
                    <a:pt x="2188" y="9718"/>
                    <a:pt x="2938" y="6406"/>
                    <a:pt x="9437" y="0"/>
                  </a:cubicBezTo>
                  <a:cubicBezTo>
                    <a:pt x="0" y="9186"/>
                    <a:pt x="1594" y="12374"/>
                    <a:pt x="3938" y="13468"/>
                  </a:cubicBezTo>
                  <a:cubicBezTo>
                    <a:pt x="4438" y="13718"/>
                    <a:pt x="4969" y="13843"/>
                    <a:pt x="5469" y="13936"/>
                  </a:cubicBezTo>
                  <a:cubicBezTo>
                    <a:pt x="5594" y="13030"/>
                    <a:pt x="5594" y="13030"/>
                    <a:pt x="5594" y="13030"/>
                  </a:cubicBezTo>
                  <a:cubicBezTo>
                    <a:pt x="4719" y="12811"/>
                    <a:pt x="3656" y="12343"/>
                    <a:pt x="3156" y="11405"/>
                  </a:cubicBezTo>
                </a:path>
              </a:pathLst>
            </a:custGeom>
            <a:grp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sz="1800"/>
            </a:p>
          </p:txBody>
        </p:sp>
      </p:grpSp>
      <p:sp>
        <p:nvSpPr>
          <p:cNvPr id="17" name="Text Placeholder 45"/>
          <p:cNvSpPr>
            <a:spLocks noGrp="1"/>
          </p:cNvSpPr>
          <p:nvPr>
            <p:ph type="body" sz="quarter" idx="13"/>
          </p:nvPr>
        </p:nvSpPr>
        <p:spPr>
          <a:xfrm>
            <a:off x="2031999" y="1937408"/>
            <a:ext cx="8125015" cy="468536"/>
          </a:xfrm>
        </p:spPr>
        <p:txBody>
          <a:bodyPr anchor="b"/>
          <a:lstStyle>
            <a:lvl1pPr marL="12700" indent="0">
              <a:buNone/>
              <a:defRPr sz="3200" b="0" i="1">
                <a:solidFill>
                  <a:schemeClr val="bg1"/>
                </a:solidFill>
                <a:latin typeface="Times New Roman" charset="0"/>
                <a:ea typeface="Times New Roman" charset="0"/>
                <a:cs typeface="Times New Roman" charset="0"/>
              </a:defRPr>
            </a:lvl1pPr>
          </a:lstStyle>
          <a:p>
            <a:pPr lvl="0"/>
            <a:r>
              <a:rPr lang="en-US"/>
              <a:t>Click to edit Master text styles</a:t>
            </a:r>
          </a:p>
        </p:txBody>
      </p:sp>
    </p:spTree>
    <p:extLst>
      <p:ext uri="{BB962C8B-B14F-4D97-AF65-F5344CB8AC3E}">
        <p14:creationId xmlns:p14="http://schemas.microsoft.com/office/powerpoint/2010/main" val="185104448"/>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ide header v2, text">
    <p:spTree>
      <p:nvGrpSpPr>
        <p:cNvPr id="1" name=""/>
        <p:cNvGrpSpPr/>
        <p:nvPr/>
      </p:nvGrpSpPr>
      <p:grpSpPr>
        <a:xfrm>
          <a:off x="0" y="0"/>
          <a:ext cx="0" cy="0"/>
          <a:chOff x="0" y="0"/>
          <a:chExt cx="0" cy="0"/>
        </a:xfrm>
      </p:grpSpPr>
      <p:sp>
        <p:nvSpPr>
          <p:cNvPr id="7" name="Slide Number Placeholder 3"/>
          <p:cNvSpPr txBox="1">
            <a:spLocks/>
          </p:cNvSpPr>
          <p:nvPr userDrawn="1"/>
        </p:nvSpPr>
        <p:spPr>
          <a:xfrm>
            <a:off x="11513127" y="6356350"/>
            <a:ext cx="370609" cy="365125"/>
          </a:xfrm>
          <a:prstGeom prst="rect">
            <a:avLst/>
          </a:prstGeom>
        </p:spPr>
        <p:txBody>
          <a:bodyPr vert="horz" lIns="91440" tIns="45720" rIns="91440" bIns="45720" rtlCol="0" anchor="ctr"/>
          <a:lstStyle>
            <a:defPPr>
              <a:defRPr lang="en-US"/>
            </a:defPPr>
            <a:lvl1pPr marL="0" algn="r" defTabSz="914400" rtl="0" eaLnBrk="1" latinLnBrk="0" hangingPunct="1">
              <a:defRPr sz="1100" b="1" kern="1200">
                <a:solidFill>
                  <a:srgbClr val="004A7D"/>
                </a:solidFill>
                <a:latin typeface="Helvetica" panose="020B0604020202020204" pitchFamily="34" charset="0"/>
                <a:ea typeface="+mn-ea"/>
                <a:cs typeface="Helvetica"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8" name="Rectangle 7"/>
          <p:cNvSpPr/>
          <p:nvPr userDrawn="1"/>
        </p:nvSpPr>
        <p:spPr>
          <a:xfrm>
            <a:off x="-17278" y="-11430"/>
            <a:ext cx="3897630" cy="6869430"/>
          </a:xfrm>
          <a:prstGeom prst="rect">
            <a:avLst/>
          </a:prstGeom>
          <a:solidFill>
            <a:srgbClr val="BBDEFB">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a:extLst>
              <a:ext uri="{FF2B5EF4-FFF2-40B4-BE49-F238E27FC236}">
                <a16:creationId xmlns:a16="http://schemas.microsoft.com/office/drawing/2014/main" id="{BB8A111A-1058-284C-A6BD-DCF4FF4EB7F2}"/>
              </a:ext>
            </a:extLst>
          </p:cNvPr>
          <p:cNvCxnSpPr>
            <a:cxnSpLocks/>
          </p:cNvCxnSpPr>
          <p:nvPr userDrawn="1"/>
        </p:nvCxnSpPr>
        <p:spPr>
          <a:xfrm>
            <a:off x="453189" y="2906270"/>
            <a:ext cx="0" cy="1017712"/>
          </a:xfrm>
          <a:prstGeom prst="line">
            <a:avLst/>
          </a:prstGeom>
          <a:ln w="38100">
            <a:solidFill>
              <a:srgbClr val="00C7FF"/>
            </a:solidFill>
          </a:ln>
        </p:spPr>
        <p:style>
          <a:lnRef idx="1">
            <a:schemeClr val="accent1"/>
          </a:lnRef>
          <a:fillRef idx="0">
            <a:schemeClr val="accent1"/>
          </a:fillRef>
          <a:effectRef idx="0">
            <a:schemeClr val="accent1"/>
          </a:effectRef>
          <a:fontRef idx="minor">
            <a:schemeClr val="tx1"/>
          </a:fontRef>
        </p:style>
      </p:cxnSp>
      <p:sp>
        <p:nvSpPr>
          <p:cNvPr id="10" name="Title Placeholder 11">
            <a:extLst>
              <a:ext uri="{FF2B5EF4-FFF2-40B4-BE49-F238E27FC236}">
                <a16:creationId xmlns:a16="http://schemas.microsoft.com/office/drawing/2014/main" id="{0A636CB0-0DFE-3D45-88CA-0F82169AFBB1}"/>
              </a:ext>
            </a:extLst>
          </p:cNvPr>
          <p:cNvSpPr>
            <a:spLocks noGrp="1"/>
          </p:cNvSpPr>
          <p:nvPr>
            <p:ph type="title" hasCustomPrompt="1"/>
          </p:nvPr>
        </p:nvSpPr>
        <p:spPr>
          <a:xfrm>
            <a:off x="612988" y="2922587"/>
            <a:ext cx="2937036" cy="1001395"/>
          </a:xfrm>
          <a:prstGeom prst="rect">
            <a:avLst/>
          </a:prstGeom>
        </p:spPr>
        <p:txBody>
          <a:bodyPr vert="horz" lIns="91440" tIns="45720" rIns="91440" bIns="45720" rtlCol="0" anchor="ctr">
            <a:noAutofit/>
          </a:bodyPr>
          <a:lstStyle>
            <a:lvl1pPr fontAlgn="ctr">
              <a:defRPr sz="2800" cap="all" baseline="0">
                <a:solidFill>
                  <a:srgbClr val="004A7D"/>
                </a:solidFill>
                <a:latin typeface="Helvetica" panose="020B0604020202020204" pitchFamily="34" charset="0"/>
                <a:cs typeface="Helvetica" panose="020B0604020202020204" pitchFamily="34" charset="0"/>
              </a:defRPr>
            </a:lvl1pPr>
          </a:lstStyle>
          <a:p>
            <a:r>
              <a:rPr lang="en-US"/>
              <a:t>CLICK TO EDIT TITLE</a:t>
            </a:r>
          </a:p>
        </p:txBody>
      </p:sp>
      <p:sp>
        <p:nvSpPr>
          <p:cNvPr id="2" name="Content Placeholder 2">
            <a:extLst>
              <a:ext uri="{FF2B5EF4-FFF2-40B4-BE49-F238E27FC236}">
                <a16:creationId xmlns:a16="http://schemas.microsoft.com/office/drawing/2014/main" id="{C9B9FD70-389D-A8E0-1D85-2D5CE74847B1}"/>
              </a:ext>
            </a:extLst>
          </p:cNvPr>
          <p:cNvSpPr>
            <a:spLocks noGrp="1"/>
          </p:cNvSpPr>
          <p:nvPr>
            <p:ph idx="1"/>
          </p:nvPr>
        </p:nvSpPr>
        <p:spPr>
          <a:xfrm>
            <a:off x="4350819" y="649705"/>
            <a:ext cx="7263426" cy="5063996"/>
          </a:xfrm>
          <a:prstGeom prst="rect">
            <a:avLst/>
          </a:prstGeom>
        </p:spPr>
        <p:txBody>
          <a:bodyPr/>
          <a:lstStyle>
            <a:lvl1pPr>
              <a:lnSpc>
                <a:spcPct val="150000"/>
              </a:lnSpc>
              <a:buClr>
                <a:srgbClr val="FFC107"/>
              </a:buClr>
              <a:defRPr>
                <a:solidFill>
                  <a:schemeClr val="tx1">
                    <a:lumMod val="75000"/>
                    <a:lumOff val="25000"/>
                  </a:schemeClr>
                </a:solidFill>
                <a:latin typeface="Helvetica" panose="020B0604020202020204" pitchFamily="34" charset="0"/>
                <a:cs typeface="Helvetica" panose="020B0604020202020204" pitchFamily="34" charset="0"/>
              </a:defRPr>
            </a:lvl1pPr>
            <a:lvl2pPr>
              <a:lnSpc>
                <a:spcPct val="150000"/>
              </a:lnSpc>
              <a:buClr>
                <a:srgbClr val="FFC107"/>
              </a:buClr>
              <a:defRPr>
                <a:solidFill>
                  <a:schemeClr val="tx1">
                    <a:lumMod val="75000"/>
                    <a:lumOff val="25000"/>
                  </a:schemeClr>
                </a:solidFill>
                <a:latin typeface="Helvetica" panose="020B0604020202020204" pitchFamily="34" charset="0"/>
                <a:cs typeface="Helvetica" panose="020B0604020202020204" pitchFamily="34" charset="0"/>
              </a:defRPr>
            </a:lvl2pPr>
            <a:lvl3pPr>
              <a:lnSpc>
                <a:spcPct val="150000"/>
              </a:lnSpc>
              <a:buClr>
                <a:srgbClr val="FFC107"/>
              </a:buClr>
              <a:defRPr>
                <a:solidFill>
                  <a:schemeClr val="tx1">
                    <a:lumMod val="75000"/>
                    <a:lumOff val="25000"/>
                  </a:schemeClr>
                </a:solidFill>
                <a:latin typeface="Helvetica" panose="020B0604020202020204" pitchFamily="34" charset="0"/>
                <a:cs typeface="Helvetica" panose="020B0604020202020204" pitchFamily="34" charset="0"/>
              </a:defRPr>
            </a:lvl3pPr>
            <a:lvl4pPr>
              <a:lnSpc>
                <a:spcPct val="150000"/>
              </a:lnSpc>
              <a:buClr>
                <a:srgbClr val="FFC107"/>
              </a:buClr>
              <a:defRPr>
                <a:solidFill>
                  <a:schemeClr val="tx1">
                    <a:lumMod val="75000"/>
                    <a:lumOff val="25000"/>
                  </a:schemeClr>
                </a:solidFill>
                <a:latin typeface="Helvetica" panose="020B0604020202020204" pitchFamily="34" charset="0"/>
                <a:cs typeface="Helvetica" panose="020B0604020202020204" pitchFamily="34" charset="0"/>
              </a:defRPr>
            </a:lvl4pPr>
            <a:lvl5pPr>
              <a:lnSpc>
                <a:spcPct val="150000"/>
              </a:lnSpc>
              <a:buClr>
                <a:srgbClr val="FFC107"/>
              </a:buClr>
              <a:defRPr>
                <a:solidFill>
                  <a:schemeClr val="tx1">
                    <a:lumMod val="75000"/>
                    <a:lumOff val="25000"/>
                  </a:schemeClr>
                </a:solidFill>
                <a:latin typeface="Helvetica" panose="020B0604020202020204" pitchFamily="34" charset="0"/>
                <a:cs typeface="Helvetica"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00474240"/>
      </p:ext>
    </p:extLst>
  </p:cSld>
  <p:clrMapOvr>
    <a:masterClrMapping/>
  </p:clrMapOvr>
  <p:hf hdr="0" ftr="0" dt="0"/>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Section Header (LTSS)">
    <p:spTree>
      <p:nvGrpSpPr>
        <p:cNvPr id="1" name=""/>
        <p:cNvGrpSpPr/>
        <p:nvPr/>
      </p:nvGrpSpPr>
      <p:grpSpPr>
        <a:xfrm>
          <a:off x="0" y="0"/>
          <a:ext cx="0" cy="0"/>
          <a:chOff x="0" y="0"/>
          <a:chExt cx="0" cy="0"/>
        </a:xfrm>
      </p:grpSpPr>
      <p:pic>
        <p:nvPicPr>
          <p:cNvPr id="20" name="Picture 19"/>
          <p:cNvPicPr>
            <a:picLocks noChangeAspect="1"/>
          </p:cNvPicPr>
          <p:nvPr userDrawn="1"/>
        </p:nvPicPr>
        <p:blipFill rotWithShape="1">
          <a:blip r:embed="rId2">
            <a:alphaModFix/>
            <a:extLst>
              <a:ext uri="{28A0092B-C50C-407E-A947-70E740481C1C}">
                <a14:useLocalDpi xmlns:a14="http://schemas.microsoft.com/office/drawing/2010/main" val="0"/>
              </a:ext>
            </a:extLst>
          </a:blip>
          <a:srcRect t="10979" b="66133"/>
          <a:stretch/>
        </p:blipFill>
        <p:spPr>
          <a:xfrm>
            <a:off x="0" y="5335266"/>
            <a:ext cx="12192000" cy="1522734"/>
          </a:xfrm>
          <a:prstGeom prst="rect">
            <a:avLst/>
          </a:prstGeom>
        </p:spPr>
      </p:pic>
      <p:sp>
        <p:nvSpPr>
          <p:cNvPr id="126" name="Rectangle 125"/>
          <p:cNvSpPr>
            <a:spLocks noChangeAspect="1"/>
          </p:cNvSpPr>
          <p:nvPr userDrawn="1"/>
        </p:nvSpPr>
        <p:spPr>
          <a:xfrm>
            <a:off x="0" y="5335268"/>
            <a:ext cx="12192000" cy="1522732"/>
          </a:xfrm>
          <a:prstGeom prst="rect">
            <a:avLst/>
          </a:prstGeom>
          <a:solidFill>
            <a:schemeClr val="accent4">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27" name="Rectangle 126"/>
          <p:cNvSpPr/>
          <p:nvPr userDrawn="1"/>
        </p:nvSpPr>
        <p:spPr>
          <a:xfrm>
            <a:off x="0" y="0"/>
            <a:ext cx="12192000" cy="5429396"/>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28" name="Rectangle 127"/>
          <p:cNvSpPr/>
          <p:nvPr userDrawn="1"/>
        </p:nvSpPr>
        <p:spPr>
          <a:xfrm>
            <a:off x="0" y="5335267"/>
            <a:ext cx="12192000" cy="9412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 name="Title 1"/>
          <p:cNvSpPr>
            <a:spLocks noGrp="1"/>
          </p:cNvSpPr>
          <p:nvPr userDrawn="1">
            <p:ph type="title" hasCustomPrompt="1"/>
          </p:nvPr>
        </p:nvSpPr>
        <p:spPr>
          <a:xfrm>
            <a:off x="2032000" y="2508933"/>
            <a:ext cx="8125013" cy="2506821"/>
          </a:xfrm>
        </p:spPr>
        <p:txBody>
          <a:bodyPr anchor="t"/>
          <a:lstStyle>
            <a:lvl1pPr algn="l">
              <a:lnSpc>
                <a:spcPts val="5160"/>
              </a:lnSpc>
              <a:defRPr sz="4800" b="0" cap="none" baseline="0">
                <a:solidFill>
                  <a:schemeClr val="bg1"/>
                </a:solidFill>
              </a:defRPr>
            </a:lvl1pPr>
          </a:lstStyle>
          <a:p>
            <a:r>
              <a:rPr lang="en-US"/>
              <a:t>Click to edit LTSS title</a:t>
            </a:r>
          </a:p>
        </p:txBody>
      </p:sp>
      <p:sp>
        <p:nvSpPr>
          <p:cNvPr id="3" name="Text Placeholder 2"/>
          <p:cNvSpPr>
            <a:spLocks noGrp="1"/>
          </p:cNvSpPr>
          <p:nvPr userDrawn="1">
            <p:ph type="body" idx="1"/>
          </p:nvPr>
        </p:nvSpPr>
        <p:spPr>
          <a:xfrm>
            <a:off x="2032000" y="5652330"/>
            <a:ext cx="8125013" cy="514203"/>
          </a:xfrm>
        </p:spPr>
        <p:txBody>
          <a:bodyPr anchor="t"/>
          <a:lstStyle>
            <a:lvl1pPr marL="0" indent="0">
              <a:buNone/>
              <a:defRPr sz="2000" b="1" kern="0" cap="all" spc="0" baseline="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pic>
        <p:nvPicPr>
          <p:cNvPr id="18" name="Picture 1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925731" y="6298214"/>
            <a:ext cx="1071469" cy="452427"/>
          </a:xfrm>
          <a:prstGeom prst="rect">
            <a:avLst/>
          </a:prstGeom>
        </p:spPr>
      </p:pic>
      <p:grpSp>
        <p:nvGrpSpPr>
          <p:cNvPr id="165" name="Group 164"/>
          <p:cNvGrpSpPr/>
          <p:nvPr userDrawn="1"/>
        </p:nvGrpSpPr>
        <p:grpSpPr>
          <a:xfrm>
            <a:off x="672350" y="2098146"/>
            <a:ext cx="1207245" cy="1323516"/>
            <a:chOff x="2911475" y="1220788"/>
            <a:chExt cx="3486150" cy="5095875"/>
          </a:xfrm>
          <a:solidFill>
            <a:schemeClr val="bg1"/>
          </a:solidFill>
        </p:grpSpPr>
        <p:sp>
          <p:nvSpPr>
            <p:cNvPr id="166" name="Freeform 1"/>
            <p:cNvSpPr>
              <a:spLocks noChangeArrowheads="1"/>
            </p:cNvSpPr>
            <p:nvPr/>
          </p:nvSpPr>
          <p:spPr bwMode="auto">
            <a:xfrm>
              <a:off x="4181475" y="1220788"/>
              <a:ext cx="2216150" cy="4083050"/>
            </a:xfrm>
            <a:custGeom>
              <a:avLst/>
              <a:gdLst>
                <a:gd name="T0" fmla="*/ 500 w 6157"/>
                <a:gd name="T1" fmla="*/ 9655 h 11344"/>
                <a:gd name="T2" fmla="*/ 500 w 6157"/>
                <a:gd name="T3" fmla="*/ 9655 h 11344"/>
                <a:gd name="T4" fmla="*/ 2406 w 6157"/>
                <a:gd name="T5" fmla="*/ 11343 h 11344"/>
                <a:gd name="T6" fmla="*/ 2562 w 6157"/>
                <a:gd name="T7" fmla="*/ 10343 h 11344"/>
                <a:gd name="T8" fmla="*/ 1063 w 6157"/>
                <a:gd name="T9" fmla="*/ 9093 h 11344"/>
                <a:gd name="T10" fmla="*/ 6156 w 6157"/>
                <a:gd name="T11" fmla="*/ 0 h 11344"/>
                <a:gd name="T12" fmla="*/ 500 w 6157"/>
                <a:gd name="T13" fmla="*/ 9655 h 11344"/>
              </a:gdLst>
              <a:ahLst/>
              <a:cxnLst>
                <a:cxn ang="0">
                  <a:pos x="T0" y="T1"/>
                </a:cxn>
                <a:cxn ang="0">
                  <a:pos x="T2" y="T3"/>
                </a:cxn>
                <a:cxn ang="0">
                  <a:pos x="T4" y="T5"/>
                </a:cxn>
                <a:cxn ang="0">
                  <a:pos x="T6" y="T7"/>
                </a:cxn>
                <a:cxn ang="0">
                  <a:pos x="T8" y="T9"/>
                </a:cxn>
                <a:cxn ang="0">
                  <a:pos x="T10" y="T11"/>
                </a:cxn>
                <a:cxn ang="0">
                  <a:pos x="T12" y="T13"/>
                </a:cxn>
              </a:cxnLst>
              <a:rect l="0" t="0" r="r" b="b"/>
              <a:pathLst>
                <a:path w="6157" h="11344">
                  <a:moveTo>
                    <a:pt x="500" y="9655"/>
                  </a:moveTo>
                  <a:lnTo>
                    <a:pt x="500" y="9655"/>
                  </a:lnTo>
                  <a:cubicBezTo>
                    <a:pt x="782" y="10562"/>
                    <a:pt x="1563" y="11062"/>
                    <a:pt x="2406" y="11343"/>
                  </a:cubicBezTo>
                  <a:cubicBezTo>
                    <a:pt x="2562" y="10343"/>
                    <a:pt x="2562" y="10343"/>
                    <a:pt x="2562" y="10343"/>
                  </a:cubicBezTo>
                  <a:cubicBezTo>
                    <a:pt x="1938" y="10093"/>
                    <a:pt x="1375" y="9718"/>
                    <a:pt x="1063" y="9093"/>
                  </a:cubicBezTo>
                  <a:cubicBezTo>
                    <a:pt x="438" y="7718"/>
                    <a:pt x="1188" y="5125"/>
                    <a:pt x="6156" y="0"/>
                  </a:cubicBezTo>
                  <a:cubicBezTo>
                    <a:pt x="1063" y="5125"/>
                    <a:pt x="0" y="8030"/>
                    <a:pt x="500" y="9655"/>
                  </a:cubicBezTo>
                </a:path>
              </a:pathLst>
            </a:custGeom>
            <a:grp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sz="1800"/>
            </a:p>
          </p:txBody>
        </p:sp>
        <p:sp>
          <p:nvSpPr>
            <p:cNvPr id="167" name="Freeform 2"/>
            <p:cNvSpPr>
              <a:spLocks noChangeArrowheads="1"/>
            </p:cNvSpPr>
            <p:nvPr/>
          </p:nvSpPr>
          <p:spPr bwMode="auto">
            <a:xfrm>
              <a:off x="3800475" y="1265238"/>
              <a:ext cx="2541588" cy="4578350"/>
            </a:xfrm>
            <a:custGeom>
              <a:avLst/>
              <a:gdLst>
                <a:gd name="T0" fmla="*/ 3406 w 7062"/>
                <a:gd name="T1" fmla="*/ 11562 h 12719"/>
                <a:gd name="T2" fmla="*/ 3406 w 7062"/>
                <a:gd name="T3" fmla="*/ 11562 h 12719"/>
                <a:gd name="T4" fmla="*/ 1344 w 7062"/>
                <a:gd name="T5" fmla="*/ 9780 h 12719"/>
                <a:gd name="T6" fmla="*/ 7061 w 7062"/>
                <a:gd name="T7" fmla="*/ 0 h 12719"/>
                <a:gd name="T8" fmla="*/ 750 w 7062"/>
                <a:gd name="T9" fmla="*/ 10968 h 12719"/>
                <a:gd name="T10" fmla="*/ 3219 w 7062"/>
                <a:gd name="T11" fmla="*/ 12718 h 12719"/>
                <a:gd name="T12" fmla="*/ 3406 w 7062"/>
                <a:gd name="T13" fmla="*/ 11562 h 12719"/>
              </a:gdLst>
              <a:ahLst/>
              <a:cxnLst>
                <a:cxn ang="0">
                  <a:pos x="T0" y="T1"/>
                </a:cxn>
                <a:cxn ang="0">
                  <a:pos x="T2" y="T3"/>
                </a:cxn>
                <a:cxn ang="0">
                  <a:pos x="T4" y="T5"/>
                </a:cxn>
                <a:cxn ang="0">
                  <a:pos x="T6" y="T7"/>
                </a:cxn>
                <a:cxn ang="0">
                  <a:pos x="T8" y="T9"/>
                </a:cxn>
                <a:cxn ang="0">
                  <a:pos x="T10" y="T11"/>
                </a:cxn>
                <a:cxn ang="0">
                  <a:pos x="T12" y="T13"/>
                </a:cxn>
              </a:cxnLst>
              <a:rect l="0" t="0" r="r" b="b"/>
              <a:pathLst>
                <a:path w="7062" h="12719">
                  <a:moveTo>
                    <a:pt x="3406" y="11562"/>
                  </a:moveTo>
                  <a:lnTo>
                    <a:pt x="3406" y="11562"/>
                  </a:lnTo>
                  <a:cubicBezTo>
                    <a:pt x="2500" y="11280"/>
                    <a:pt x="1656" y="10749"/>
                    <a:pt x="1344" y="9780"/>
                  </a:cubicBezTo>
                  <a:cubicBezTo>
                    <a:pt x="781" y="8155"/>
                    <a:pt x="1844" y="5219"/>
                    <a:pt x="7061" y="0"/>
                  </a:cubicBezTo>
                  <a:cubicBezTo>
                    <a:pt x="969" y="6000"/>
                    <a:pt x="0" y="9218"/>
                    <a:pt x="750" y="10968"/>
                  </a:cubicBezTo>
                  <a:cubicBezTo>
                    <a:pt x="1219" y="11968"/>
                    <a:pt x="2250" y="12468"/>
                    <a:pt x="3219" y="12718"/>
                  </a:cubicBezTo>
                  <a:lnTo>
                    <a:pt x="3406" y="11562"/>
                  </a:lnTo>
                </a:path>
              </a:pathLst>
            </a:custGeom>
            <a:grp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sz="1800"/>
            </a:p>
          </p:txBody>
        </p:sp>
        <p:sp>
          <p:nvSpPr>
            <p:cNvPr id="168" name="Freeform 3"/>
            <p:cNvSpPr>
              <a:spLocks noChangeArrowheads="1"/>
            </p:cNvSpPr>
            <p:nvPr/>
          </p:nvSpPr>
          <p:spPr bwMode="auto">
            <a:xfrm>
              <a:off x="2911475" y="1298575"/>
              <a:ext cx="3397250" cy="5018088"/>
            </a:xfrm>
            <a:custGeom>
              <a:avLst/>
              <a:gdLst>
                <a:gd name="T0" fmla="*/ 3156 w 9438"/>
                <a:gd name="T1" fmla="*/ 11405 h 13937"/>
                <a:gd name="T2" fmla="*/ 3156 w 9438"/>
                <a:gd name="T3" fmla="*/ 11405 h 13937"/>
                <a:gd name="T4" fmla="*/ 9437 w 9438"/>
                <a:gd name="T5" fmla="*/ 0 h 13937"/>
                <a:gd name="T6" fmla="*/ 3938 w 9438"/>
                <a:gd name="T7" fmla="*/ 13468 h 13937"/>
                <a:gd name="T8" fmla="*/ 5469 w 9438"/>
                <a:gd name="T9" fmla="*/ 13936 h 13937"/>
                <a:gd name="T10" fmla="*/ 5594 w 9438"/>
                <a:gd name="T11" fmla="*/ 13030 h 13937"/>
                <a:gd name="T12" fmla="*/ 3156 w 9438"/>
                <a:gd name="T13" fmla="*/ 11405 h 13937"/>
              </a:gdLst>
              <a:ahLst/>
              <a:cxnLst>
                <a:cxn ang="0">
                  <a:pos x="T0" y="T1"/>
                </a:cxn>
                <a:cxn ang="0">
                  <a:pos x="T2" y="T3"/>
                </a:cxn>
                <a:cxn ang="0">
                  <a:pos x="T4" y="T5"/>
                </a:cxn>
                <a:cxn ang="0">
                  <a:pos x="T6" y="T7"/>
                </a:cxn>
                <a:cxn ang="0">
                  <a:pos x="T8" y="T9"/>
                </a:cxn>
                <a:cxn ang="0">
                  <a:pos x="T10" y="T11"/>
                </a:cxn>
                <a:cxn ang="0">
                  <a:pos x="T12" y="T13"/>
                </a:cxn>
              </a:cxnLst>
              <a:rect l="0" t="0" r="r" b="b"/>
              <a:pathLst>
                <a:path w="9438" h="13937">
                  <a:moveTo>
                    <a:pt x="3156" y="11405"/>
                  </a:moveTo>
                  <a:lnTo>
                    <a:pt x="3156" y="11405"/>
                  </a:lnTo>
                  <a:cubicBezTo>
                    <a:pt x="2188" y="9718"/>
                    <a:pt x="2938" y="6406"/>
                    <a:pt x="9437" y="0"/>
                  </a:cubicBezTo>
                  <a:cubicBezTo>
                    <a:pt x="0" y="9186"/>
                    <a:pt x="1594" y="12374"/>
                    <a:pt x="3938" y="13468"/>
                  </a:cubicBezTo>
                  <a:cubicBezTo>
                    <a:pt x="4438" y="13718"/>
                    <a:pt x="4969" y="13843"/>
                    <a:pt x="5469" y="13936"/>
                  </a:cubicBezTo>
                  <a:cubicBezTo>
                    <a:pt x="5594" y="13030"/>
                    <a:pt x="5594" y="13030"/>
                    <a:pt x="5594" y="13030"/>
                  </a:cubicBezTo>
                  <a:cubicBezTo>
                    <a:pt x="4719" y="12811"/>
                    <a:pt x="3656" y="12343"/>
                    <a:pt x="3156" y="11405"/>
                  </a:cubicBezTo>
                </a:path>
              </a:pathLst>
            </a:custGeom>
            <a:grp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sz="1800"/>
            </a:p>
          </p:txBody>
        </p:sp>
      </p:grpSp>
      <p:grpSp>
        <p:nvGrpSpPr>
          <p:cNvPr id="21" name="Group 20"/>
          <p:cNvGrpSpPr/>
          <p:nvPr userDrawn="1"/>
        </p:nvGrpSpPr>
        <p:grpSpPr>
          <a:xfrm>
            <a:off x="12801600" y="0"/>
            <a:ext cx="3048000" cy="1335024"/>
            <a:chOff x="9262533" y="0"/>
            <a:chExt cx="2286000" cy="1335024"/>
          </a:xfrm>
        </p:grpSpPr>
        <p:sp>
          <p:nvSpPr>
            <p:cNvPr id="22" name="Rectangle 21"/>
            <p:cNvSpPr/>
            <p:nvPr userDrawn="1"/>
          </p:nvSpPr>
          <p:spPr>
            <a:xfrm>
              <a:off x="9262533" y="0"/>
              <a:ext cx="2286000" cy="1335024"/>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Section Header (LTSS)</a:t>
              </a:r>
            </a:p>
            <a:p>
              <a:pPr marL="0" marR="0" indent="0" algn="ctr" defTabSz="457200" rtl="0" eaLnBrk="1" fontAlgn="auto" latinLnBrk="0" hangingPunct="1">
                <a:lnSpc>
                  <a:spcPct val="100000"/>
                </a:lnSpc>
                <a:spcBef>
                  <a:spcPts val="0"/>
                </a:spcBef>
                <a:spcAft>
                  <a:spcPts val="600"/>
                </a:spcAft>
                <a:buClrTx/>
                <a:buSzTx/>
                <a:buFontTx/>
                <a:buNone/>
                <a:tabLst/>
                <a:defRPr/>
              </a:pPr>
              <a:endParaRPr lang="en-US" sz="900" i="1"/>
            </a:p>
            <a:p>
              <a:pPr marL="0" marR="0" indent="0" algn="ctr" defTabSz="457200" rtl="0" eaLnBrk="1" fontAlgn="auto" latinLnBrk="0" hangingPunct="1">
                <a:lnSpc>
                  <a:spcPct val="100000"/>
                </a:lnSpc>
                <a:spcBef>
                  <a:spcPts val="0"/>
                </a:spcBef>
                <a:spcAft>
                  <a:spcPts val="600"/>
                </a:spcAft>
                <a:buClrTx/>
                <a:buSzTx/>
                <a:buFontTx/>
                <a:buNone/>
                <a:tabLst/>
                <a:defRPr/>
              </a:pPr>
              <a:br>
                <a:rPr lang="en-US" sz="900" i="1"/>
              </a:br>
              <a:r>
                <a:rPr lang="en-US" sz="900" i="1"/>
                <a:t>change background</a:t>
              </a:r>
              <a:r>
                <a:rPr lang="en-US" sz="900" i="1" baseline="0"/>
                <a:t> image </a:t>
              </a:r>
              <a:br>
                <a:rPr lang="en-US" sz="900" i="1" baseline="0"/>
              </a:br>
              <a:r>
                <a:rPr lang="en-US" sz="900" i="1"/>
                <a:t>in Slide Master</a:t>
              </a:r>
            </a:p>
          </p:txBody>
        </p:sp>
        <p:sp>
          <p:nvSpPr>
            <p:cNvPr id="23" name="Freeform 22"/>
            <p:cNvSpPr>
              <a:spLocks noChangeArrowheads="1"/>
            </p:cNvSpPr>
            <p:nvPr userDrawn="1"/>
          </p:nvSpPr>
          <p:spPr bwMode="auto">
            <a:xfrm flipH="1">
              <a:off x="10231805" y="692141"/>
              <a:ext cx="289582" cy="212708"/>
            </a:xfrm>
            <a:custGeom>
              <a:avLst/>
              <a:gdLst>
                <a:gd name="T0" fmla="*/ 11999 w 21312"/>
                <a:gd name="T1" fmla="*/ 6844 h 15656"/>
                <a:gd name="T2" fmla="*/ 11999 w 21312"/>
                <a:gd name="T3" fmla="*/ 6844 h 15656"/>
                <a:gd name="T4" fmla="*/ 12999 w 21312"/>
                <a:gd name="T5" fmla="*/ 5875 h 15656"/>
                <a:gd name="T6" fmla="*/ 8156 w 21312"/>
                <a:gd name="T7" fmla="*/ 5906 h 15656"/>
                <a:gd name="T8" fmla="*/ 7219 w 21312"/>
                <a:gd name="T9" fmla="*/ 7625 h 15656"/>
                <a:gd name="T10" fmla="*/ 6562 w 21312"/>
                <a:gd name="T11" fmla="*/ 8155 h 15656"/>
                <a:gd name="T12" fmla="*/ 6437 w 21312"/>
                <a:gd name="T13" fmla="*/ 8124 h 15656"/>
                <a:gd name="T14" fmla="*/ 5906 w 21312"/>
                <a:gd name="T15" fmla="*/ 7343 h 15656"/>
                <a:gd name="T16" fmla="*/ 7219 w 21312"/>
                <a:gd name="T17" fmla="*/ 4969 h 15656"/>
                <a:gd name="T18" fmla="*/ 13936 w 21312"/>
                <a:gd name="T19" fmla="*/ 4937 h 15656"/>
                <a:gd name="T20" fmla="*/ 14936 w 21312"/>
                <a:gd name="T21" fmla="*/ 3937 h 15656"/>
                <a:gd name="T22" fmla="*/ 15999 w 21312"/>
                <a:gd name="T23" fmla="*/ 7905 h 15656"/>
                <a:gd name="T24" fmla="*/ 11999 w 21312"/>
                <a:gd name="T25" fmla="*/ 6844 h 15656"/>
                <a:gd name="T26" fmla="*/ 15405 w 21312"/>
                <a:gd name="T27" fmla="*/ 9874 h 15656"/>
                <a:gd name="T28" fmla="*/ 15405 w 21312"/>
                <a:gd name="T29" fmla="*/ 9874 h 15656"/>
                <a:gd name="T30" fmla="*/ 14093 w 21312"/>
                <a:gd name="T31" fmla="*/ 12249 h 15656"/>
                <a:gd name="T32" fmla="*/ 10718 w 21312"/>
                <a:gd name="T33" fmla="*/ 13655 h 15656"/>
                <a:gd name="T34" fmla="*/ 7375 w 21312"/>
                <a:gd name="T35" fmla="*/ 12280 h 15656"/>
                <a:gd name="T36" fmla="*/ 6375 w 21312"/>
                <a:gd name="T37" fmla="*/ 13280 h 15656"/>
                <a:gd name="T38" fmla="*/ 5312 w 21312"/>
                <a:gd name="T39" fmla="*/ 9311 h 15656"/>
                <a:gd name="T40" fmla="*/ 9312 w 21312"/>
                <a:gd name="T41" fmla="*/ 10374 h 15656"/>
                <a:gd name="T42" fmla="*/ 8312 w 21312"/>
                <a:gd name="T43" fmla="*/ 11343 h 15656"/>
                <a:gd name="T44" fmla="*/ 10718 w 21312"/>
                <a:gd name="T45" fmla="*/ 12311 h 15656"/>
                <a:gd name="T46" fmla="*/ 13155 w 21312"/>
                <a:gd name="T47" fmla="*/ 11311 h 15656"/>
                <a:gd name="T48" fmla="*/ 14093 w 21312"/>
                <a:gd name="T49" fmla="*/ 9593 h 15656"/>
                <a:gd name="T50" fmla="*/ 14874 w 21312"/>
                <a:gd name="T51" fmla="*/ 9093 h 15656"/>
                <a:gd name="T52" fmla="*/ 15405 w 21312"/>
                <a:gd name="T53" fmla="*/ 9874 h 15656"/>
                <a:gd name="T54" fmla="*/ 19311 w 21312"/>
                <a:gd name="T55" fmla="*/ 1656 h 15656"/>
                <a:gd name="T56" fmla="*/ 19311 w 21312"/>
                <a:gd name="T57" fmla="*/ 1656 h 15656"/>
                <a:gd name="T58" fmla="*/ 15155 w 21312"/>
                <a:gd name="T59" fmla="*/ 1656 h 15656"/>
                <a:gd name="T60" fmla="*/ 14436 w 21312"/>
                <a:gd name="T61" fmla="*/ 656 h 15656"/>
                <a:gd name="T62" fmla="*/ 13124 w 21312"/>
                <a:gd name="T63" fmla="*/ 0 h 15656"/>
                <a:gd name="T64" fmla="*/ 8187 w 21312"/>
                <a:gd name="T65" fmla="*/ 0 h 15656"/>
                <a:gd name="T66" fmla="*/ 6875 w 21312"/>
                <a:gd name="T67" fmla="*/ 656 h 15656"/>
                <a:gd name="T68" fmla="*/ 6156 w 21312"/>
                <a:gd name="T69" fmla="*/ 1656 h 15656"/>
                <a:gd name="T70" fmla="*/ 2000 w 21312"/>
                <a:gd name="T71" fmla="*/ 1656 h 15656"/>
                <a:gd name="T72" fmla="*/ 0 w 21312"/>
                <a:gd name="T73" fmla="*/ 3656 h 15656"/>
                <a:gd name="T74" fmla="*/ 0 w 21312"/>
                <a:gd name="T75" fmla="*/ 13655 h 15656"/>
                <a:gd name="T76" fmla="*/ 2000 w 21312"/>
                <a:gd name="T77" fmla="*/ 15655 h 15656"/>
                <a:gd name="T78" fmla="*/ 19311 w 21312"/>
                <a:gd name="T79" fmla="*/ 15655 h 15656"/>
                <a:gd name="T80" fmla="*/ 21311 w 21312"/>
                <a:gd name="T81" fmla="*/ 13655 h 15656"/>
                <a:gd name="T82" fmla="*/ 21311 w 21312"/>
                <a:gd name="T83" fmla="*/ 3656 h 15656"/>
                <a:gd name="T84" fmla="*/ 19311 w 21312"/>
                <a:gd name="T85" fmla="*/ 1656 h 15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1312" h="15656">
                  <a:moveTo>
                    <a:pt x="11999" y="6844"/>
                  </a:moveTo>
                  <a:lnTo>
                    <a:pt x="11999" y="6844"/>
                  </a:lnTo>
                  <a:cubicBezTo>
                    <a:pt x="12999" y="5875"/>
                    <a:pt x="12999" y="5875"/>
                    <a:pt x="12999" y="5875"/>
                  </a:cubicBezTo>
                  <a:cubicBezTo>
                    <a:pt x="11655" y="4562"/>
                    <a:pt x="9500" y="4562"/>
                    <a:pt x="8156" y="5906"/>
                  </a:cubicBezTo>
                  <a:cubicBezTo>
                    <a:pt x="7687" y="6375"/>
                    <a:pt x="7343" y="6969"/>
                    <a:pt x="7219" y="7625"/>
                  </a:cubicBezTo>
                  <a:cubicBezTo>
                    <a:pt x="7156" y="7936"/>
                    <a:pt x="6875" y="8155"/>
                    <a:pt x="6562" y="8155"/>
                  </a:cubicBezTo>
                  <a:cubicBezTo>
                    <a:pt x="6531" y="8155"/>
                    <a:pt x="6469" y="8155"/>
                    <a:pt x="6437" y="8124"/>
                  </a:cubicBezTo>
                  <a:cubicBezTo>
                    <a:pt x="6062" y="8061"/>
                    <a:pt x="5844" y="7719"/>
                    <a:pt x="5906" y="7343"/>
                  </a:cubicBezTo>
                  <a:cubicBezTo>
                    <a:pt x="6094" y="6437"/>
                    <a:pt x="6562" y="5625"/>
                    <a:pt x="7219" y="4969"/>
                  </a:cubicBezTo>
                  <a:cubicBezTo>
                    <a:pt x="9062" y="3125"/>
                    <a:pt x="12061" y="3094"/>
                    <a:pt x="13936" y="4937"/>
                  </a:cubicBezTo>
                  <a:cubicBezTo>
                    <a:pt x="14936" y="3937"/>
                    <a:pt x="14936" y="3937"/>
                    <a:pt x="14936" y="3937"/>
                  </a:cubicBezTo>
                  <a:cubicBezTo>
                    <a:pt x="15999" y="7905"/>
                    <a:pt x="15999" y="7905"/>
                    <a:pt x="15999" y="7905"/>
                  </a:cubicBezTo>
                  <a:lnTo>
                    <a:pt x="11999" y="6844"/>
                  </a:lnTo>
                  <a:close/>
                  <a:moveTo>
                    <a:pt x="15405" y="9874"/>
                  </a:moveTo>
                  <a:lnTo>
                    <a:pt x="15405" y="9874"/>
                  </a:lnTo>
                  <a:cubicBezTo>
                    <a:pt x="15218" y="10780"/>
                    <a:pt x="14749" y="11593"/>
                    <a:pt x="14093" y="12249"/>
                  </a:cubicBezTo>
                  <a:cubicBezTo>
                    <a:pt x="13186" y="13155"/>
                    <a:pt x="11999" y="13655"/>
                    <a:pt x="10718" y="13655"/>
                  </a:cubicBezTo>
                  <a:cubicBezTo>
                    <a:pt x="9469" y="13655"/>
                    <a:pt x="8281" y="13155"/>
                    <a:pt x="7375" y="12280"/>
                  </a:cubicBezTo>
                  <a:cubicBezTo>
                    <a:pt x="6375" y="13280"/>
                    <a:pt x="6375" y="13280"/>
                    <a:pt x="6375" y="13280"/>
                  </a:cubicBezTo>
                  <a:cubicBezTo>
                    <a:pt x="5312" y="9311"/>
                    <a:pt x="5312" y="9311"/>
                    <a:pt x="5312" y="9311"/>
                  </a:cubicBezTo>
                  <a:cubicBezTo>
                    <a:pt x="9312" y="10374"/>
                    <a:pt x="9312" y="10374"/>
                    <a:pt x="9312" y="10374"/>
                  </a:cubicBezTo>
                  <a:cubicBezTo>
                    <a:pt x="8312" y="11343"/>
                    <a:pt x="8312" y="11343"/>
                    <a:pt x="8312" y="11343"/>
                  </a:cubicBezTo>
                  <a:cubicBezTo>
                    <a:pt x="8969" y="11968"/>
                    <a:pt x="9812" y="12311"/>
                    <a:pt x="10718" y="12311"/>
                  </a:cubicBezTo>
                  <a:cubicBezTo>
                    <a:pt x="11655" y="12311"/>
                    <a:pt x="12499" y="11968"/>
                    <a:pt x="13155" y="11311"/>
                  </a:cubicBezTo>
                  <a:cubicBezTo>
                    <a:pt x="13624" y="10843"/>
                    <a:pt x="13968" y="10249"/>
                    <a:pt x="14093" y="9593"/>
                  </a:cubicBezTo>
                  <a:cubicBezTo>
                    <a:pt x="14186" y="9218"/>
                    <a:pt x="14530" y="8999"/>
                    <a:pt x="14874" y="9093"/>
                  </a:cubicBezTo>
                  <a:cubicBezTo>
                    <a:pt x="15249" y="9155"/>
                    <a:pt x="15468" y="9499"/>
                    <a:pt x="15405" y="9874"/>
                  </a:cubicBezTo>
                  <a:close/>
                  <a:moveTo>
                    <a:pt x="19311" y="1656"/>
                  </a:moveTo>
                  <a:lnTo>
                    <a:pt x="19311" y="1656"/>
                  </a:lnTo>
                  <a:cubicBezTo>
                    <a:pt x="15155" y="1656"/>
                    <a:pt x="15155" y="1656"/>
                    <a:pt x="15155" y="1656"/>
                  </a:cubicBezTo>
                  <a:cubicBezTo>
                    <a:pt x="14436" y="656"/>
                    <a:pt x="14436" y="656"/>
                    <a:pt x="14436" y="656"/>
                  </a:cubicBezTo>
                  <a:cubicBezTo>
                    <a:pt x="14155" y="281"/>
                    <a:pt x="13593" y="0"/>
                    <a:pt x="13124" y="0"/>
                  </a:cubicBezTo>
                  <a:cubicBezTo>
                    <a:pt x="8187" y="0"/>
                    <a:pt x="8187" y="0"/>
                    <a:pt x="8187" y="0"/>
                  </a:cubicBezTo>
                  <a:cubicBezTo>
                    <a:pt x="7719" y="0"/>
                    <a:pt x="7156" y="281"/>
                    <a:pt x="6875" y="656"/>
                  </a:cubicBezTo>
                  <a:cubicBezTo>
                    <a:pt x="6156" y="1656"/>
                    <a:pt x="6156" y="1656"/>
                    <a:pt x="6156" y="1656"/>
                  </a:cubicBezTo>
                  <a:cubicBezTo>
                    <a:pt x="2000" y="1656"/>
                    <a:pt x="2000" y="1656"/>
                    <a:pt x="2000" y="1656"/>
                  </a:cubicBezTo>
                  <a:cubicBezTo>
                    <a:pt x="875" y="1656"/>
                    <a:pt x="0" y="2562"/>
                    <a:pt x="0" y="3656"/>
                  </a:cubicBezTo>
                  <a:cubicBezTo>
                    <a:pt x="0" y="13655"/>
                    <a:pt x="0" y="13655"/>
                    <a:pt x="0" y="13655"/>
                  </a:cubicBezTo>
                  <a:cubicBezTo>
                    <a:pt x="0" y="14749"/>
                    <a:pt x="875" y="15655"/>
                    <a:pt x="2000" y="15655"/>
                  </a:cubicBezTo>
                  <a:cubicBezTo>
                    <a:pt x="19311" y="15655"/>
                    <a:pt x="19311" y="15655"/>
                    <a:pt x="19311" y="15655"/>
                  </a:cubicBezTo>
                  <a:cubicBezTo>
                    <a:pt x="20436" y="15655"/>
                    <a:pt x="21311" y="14749"/>
                    <a:pt x="21311" y="13655"/>
                  </a:cubicBezTo>
                  <a:cubicBezTo>
                    <a:pt x="21311" y="3656"/>
                    <a:pt x="21311" y="3656"/>
                    <a:pt x="21311" y="3656"/>
                  </a:cubicBezTo>
                  <a:cubicBezTo>
                    <a:pt x="21311" y="2562"/>
                    <a:pt x="20436" y="1656"/>
                    <a:pt x="19311" y="1656"/>
                  </a:cubicBezTo>
                  <a:close/>
                </a:path>
              </a:pathLst>
            </a:custGeom>
            <a:solidFill>
              <a:schemeClr val="bg1"/>
            </a:solidFill>
            <a:ln>
              <a:noFill/>
            </a:ln>
            <a:effectLst/>
          </p:spPr>
          <p:txBody>
            <a:bodyPr wrap="none" anchor="ctr"/>
            <a:lstStyle/>
            <a:p>
              <a:endParaRPr lang="en-US" sz="1800"/>
            </a:p>
          </p:txBody>
        </p:sp>
      </p:grpSp>
      <p:sp>
        <p:nvSpPr>
          <p:cNvPr id="24" name="Text Placeholder 45"/>
          <p:cNvSpPr>
            <a:spLocks noGrp="1"/>
          </p:cNvSpPr>
          <p:nvPr>
            <p:ph type="body" sz="quarter" idx="13"/>
          </p:nvPr>
        </p:nvSpPr>
        <p:spPr>
          <a:xfrm>
            <a:off x="2031999" y="1937408"/>
            <a:ext cx="8125015" cy="468536"/>
          </a:xfrm>
        </p:spPr>
        <p:txBody>
          <a:bodyPr anchor="b"/>
          <a:lstStyle>
            <a:lvl1pPr marL="12700" indent="0">
              <a:buNone/>
              <a:defRPr sz="3200" b="0" i="1">
                <a:solidFill>
                  <a:schemeClr val="bg1"/>
                </a:solidFill>
                <a:latin typeface="Times New Roman" charset="0"/>
                <a:ea typeface="Times New Roman" charset="0"/>
                <a:cs typeface="Times New Roman" charset="0"/>
              </a:defRPr>
            </a:lvl1pPr>
          </a:lstStyle>
          <a:p>
            <a:pPr lvl="0"/>
            <a:r>
              <a:rPr lang="en-US"/>
              <a:t>Click to edit Master text styles</a:t>
            </a:r>
          </a:p>
        </p:txBody>
      </p:sp>
    </p:spTree>
    <p:extLst>
      <p:ext uri="{BB962C8B-B14F-4D97-AF65-F5344CB8AC3E}">
        <p14:creationId xmlns:p14="http://schemas.microsoft.com/office/powerpoint/2010/main" val="996212576"/>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Section Header (HPA)">
    <p:spTree>
      <p:nvGrpSpPr>
        <p:cNvPr id="1" name=""/>
        <p:cNvGrpSpPr/>
        <p:nvPr/>
      </p:nvGrpSpPr>
      <p:grpSpPr>
        <a:xfrm>
          <a:off x="0" y="0"/>
          <a:ext cx="0" cy="0"/>
          <a:chOff x="0" y="0"/>
          <a:chExt cx="0" cy="0"/>
        </a:xfrm>
      </p:grpSpPr>
      <p:pic>
        <p:nvPicPr>
          <p:cNvPr id="23" name="Picture 22"/>
          <p:cNvPicPr>
            <a:picLocks noChangeAspect="1"/>
          </p:cNvPicPr>
          <p:nvPr userDrawn="1"/>
        </p:nvPicPr>
        <p:blipFill rotWithShape="1">
          <a:blip r:embed="rId2">
            <a:alphaModFix/>
            <a:extLst>
              <a:ext uri="{28A0092B-C50C-407E-A947-70E740481C1C}">
                <a14:useLocalDpi xmlns:a14="http://schemas.microsoft.com/office/drawing/2010/main" val="0"/>
              </a:ext>
            </a:extLst>
          </a:blip>
          <a:srcRect t="10979" b="66133"/>
          <a:stretch/>
        </p:blipFill>
        <p:spPr>
          <a:xfrm>
            <a:off x="0" y="5335266"/>
            <a:ext cx="12192000" cy="1522734"/>
          </a:xfrm>
          <a:prstGeom prst="rect">
            <a:avLst/>
          </a:prstGeom>
        </p:spPr>
      </p:pic>
      <p:sp>
        <p:nvSpPr>
          <p:cNvPr id="126" name="Rectangle 125"/>
          <p:cNvSpPr>
            <a:spLocks noChangeAspect="1"/>
          </p:cNvSpPr>
          <p:nvPr userDrawn="1"/>
        </p:nvSpPr>
        <p:spPr>
          <a:xfrm>
            <a:off x="0" y="5335266"/>
            <a:ext cx="12192000" cy="1522734"/>
          </a:xfrm>
          <a:prstGeom prst="rect">
            <a:avLst/>
          </a:pr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27" name="Rectangle 126"/>
          <p:cNvSpPr/>
          <p:nvPr userDrawn="1"/>
        </p:nvSpPr>
        <p:spPr>
          <a:xfrm>
            <a:off x="0" y="0"/>
            <a:ext cx="12192000" cy="5429396"/>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28" name="Rectangle 127"/>
          <p:cNvSpPr/>
          <p:nvPr userDrawn="1"/>
        </p:nvSpPr>
        <p:spPr>
          <a:xfrm>
            <a:off x="0" y="5335267"/>
            <a:ext cx="12192000" cy="9412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 name="Title 1"/>
          <p:cNvSpPr>
            <a:spLocks noGrp="1"/>
          </p:cNvSpPr>
          <p:nvPr userDrawn="1">
            <p:ph type="title" hasCustomPrompt="1"/>
          </p:nvPr>
        </p:nvSpPr>
        <p:spPr>
          <a:xfrm>
            <a:off x="2032000" y="2508933"/>
            <a:ext cx="8125013" cy="2506821"/>
          </a:xfrm>
        </p:spPr>
        <p:txBody>
          <a:bodyPr anchor="t"/>
          <a:lstStyle>
            <a:lvl1pPr algn="l">
              <a:lnSpc>
                <a:spcPts val="5160"/>
              </a:lnSpc>
              <a:defRPr sz="4800" b="0" cap="none" baseline="0">
                <a:solidFill>
                  <a:schemeClr val="bg1"/>
                </a:solidFill>
              </a:defRPr>
            </a:lvl1pPr>
          </a:lstStyle>
          <a:p>
            <a:r>
              <a:rPr lang="en-US"/>
              <a:t>Click to edit HPA title</a:t>
            </a:r>
          </a:p>
        </p:txBody>
      </p:sp>
      <p:sp>
        <p:nvSpPr>
          <p:cNvPr id="3" name="Text Placeholder 2"/>
          <p:cNvSpPr>
            <a:spLocks noGrp="1"/>
          </p:cNvSpPr>
          <p:nvPr userDrawn="1">
            <p:ph type="body" idx="1"/>
          </p:nvPr>
        </p:nvSpPr>
        <p:spPr>
          <a:xfrm>
            <a:off x="2032000" y="5652330"/>
            <a:ext cx="8125013" cy="514203"/>
          </a:xfrm>
        </p:spPr>
        <p:txBody>
          <a:bodyPr anchor="t"/>
          <a:lstStyle>
            <a:lvl1pPr marL="0" indent="0">
              <a:buNone/>
              <a:defRPr sz="2000" b="1" kern="0" cap="all" spc="0" baseline="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pic>
        <p:nvPicPr>
          <p:cNvPr id="18" name="Picture 1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925731" y="6298214"/>
            <a:ext cx="1071469" cy="452427"/>
          </a:xfrm>
          <a:prstGeom prst="rect">
            <a:avLst/>
          </a:prstGeom>
        </p:spPr>
      </p:pic>
      <p:grpSp>
        <p:nvGrpSpPr>
          <p:cNvPr id="21" name="Group 20"/>
          <p:cNvGrpSpPr/>
          <p:nvPr userDrawn="1"/>
        </p:nvGrpSpPr>
        <p:grpSpPr>
          <a:xfrm>
            <a:off x="12801600" y="0"/>
            <a:ext cx="3048000" cy="1335024"/>
            <a:chOff x="9262533" y="0"/>
            <a:chExt cx="2286000" cy="1335024"/>
          </a:xfrm>
        </p:grpSpPr>
        <p:sp>
          <p:nvSpPr>
            <p:cNvPr id="22" name="Rectangle 21"/>
            <p:cNvSpPr/>
            <p:nvPr userDrawn="1"/>
          </p:nvSpPr>
          <p:spPr>
            <a:xfrm>
              <a:off x="9262533" y="0"/>
              <a:ext cx="2286000" cy="1335024"/>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Section Header (HPA)</a:t>
              </a:r>
            </a:p>
            <a:p>
              <a:pPr marL="0" marR="0" indent="0" algn="ctr" defTabSz="457200" rtl="0" eaLnBrk="1" fontAlgn="auto" latinLnBrk="0" hangingPunct="1">
                <a:lnSpc>
                  <a:spcPct val="100000"/>
                </a:lnSpc>
                <a:spcBef>
                  <a:spcPts val="0"/>
                </a:spcBef>
                <a:spcAft>
                  <a:spcPts val="600"/>
                </a:spcAft>
                <a:buClrTx/>
                <a:buSzTx/>
                <a:buFontTx/>
                <a:buNone/>
                <a:tabLst/>
                <a:defRPr/>
              </a:pPr>
              <a:endParaRPr lang="en-US" sz="900" i="1"/>
            </a:p>
            <a:p>
              <a:pPr marL="0" marR="0" indent="0" algn="ctr" defTabSz="457200" rtl="0" eaLnBrk="1" fontAlgn="auto" latinLnBrk="0" hangingPunct="1">
                <a:lnSpc>
                  <a:spcPct val="100000"/>
                </a:lnSpc>
                <a:spcBef>
                  <a:spcPts val="0"/>
                </a:spcBef>
                <a:spcAft>
                  <a:spcPts val="600"/>
                </a:spcAft>
                <a:buClrTx/>
                <a:buSzTx/>
                <a:buFontTx/>
                <a:buNone/>
                <a:tabLst/>
                <a:defRPr/>
              </a:pPr>
              <a:br>
                <a:rPr lang="en-US" sz="900" i="1"/>
              </a:br>
              <a:r>
                <a:rPr lang="en-US" sz="900" i="1"/>
                <a:t>change background</a:t>
              </a:r>
              <a:r>
                <a:rPr lang="en-US" sz="900" i="1" baseline="0"/>
                <a:t> image </a:t>
              </a:r>
              <a:br>
                <a:rPr lang="en-US" sz="900" i="1" baseline="0"/>
              </a:br>
              <a:r>
                <a:rPr lang="en-US" sz="900" i="1"/>
                <a:t>in Slide Master</a:t>
              </a:r>
            </a:p>
          </p:txBody>
        </p:sp>
        <p:sp>
          <p:nvSpPr>
            <p:cNvPr id="27" name="Freeform 26"/>
            <p:cNvSpPr>
              <a:spLocks noChangeArrowheads="1"/>
            </p:cNvSpPr>
            <p:nvPr userDrawn="1"/>
          </p:nvSpPr>
          <p:spPr bwMode="auto">
            <a:xfrm flipH="1">
              <a:off x="10231805" y="692141"/>
              <a:ext cx="289582" cy="212708"/>
            </a:xfrm>
            <a:custGeom>
              <a:avLst/>
              <a:gdLst>
                <a:gd name="T0" fmla="*/ 11999 w 21312"/>
                <a:gd name="T1" fmla="*/ 6844 h 15656"/>
                <a:gd name="T2" fmla="*/ 11999 w 21312"/>
                <a:gd name="T3" fmla="*/ 6844 h 15656"/>
                <a:gd name="T4" fmla="*/ 12999 w 21312"/>
                <a:gd name="T5" fmla="*/ 5875 h 15656"/>
                <a:gd name="T6" fmla="*/ 8156 w 21312"/>
                <a:gd name="T7" fmla="*/ 5906 h 15656"/>
                <a:gd name="T8" fmla="*/ 7219 w 21312"/>
                <a:gd name="T9" fmla="*/ 7625 h 15656"/>
                <a:gd name="T10" fmla="*/ 6562 w 21312"/>
                <a:gd name="T11" fmla="*/ 8155 h 15656"/>
                <a:gd name="T12" fmla="*/ 6437 w 21312"/>
                <a:gd name="T13" fmla="*/ 8124 h 15656"/>
                <a:gd name="T14" fmla="*/ 5906 w 21312"/>
                <a:gd name="T15" fmla="*/ 7343 h 15656"/>
                <a:gd name="T16" fmla="*/ 7219 w 21312"/>
                <a:gd name="T17" fmla="*/ 4969 h 15656"/>
                <a:gd name="T18" fmla="*/ 13936 w 21312"/>
                <a:gd name="T19" fmla="*/ 4937 h 15656"/>
                <a:gd name="T20" fmla="*/ 14936 w 21312"/>
                <a:gd name="T21" fmla="*/ 3937 h 15656"/>
                <a:gd name="T22" fmla="*/ 15999 w 21312"/>
                <a:gd name="T23" fmla="*/ 7905 h 15656"/>
                <a:gd name="T24" fmla="*/ 11999 w 21312"/>
                <a:gd name="T25" fmla="*/ 6844 h 15656"/>
                <a:gd name="T26" fmla="*/ 15405 w 21312"/>
                <a:gd name="T27" fmla="*/ 9874 h 15656"/>
                <a:gd name="T28" fmla="*/ 15405 w 21312"/>
                <a:gd name="T29" fmla="*/ 9874 h 15656"/>
                <a:gd name="T30" fmla="*/ 14093 w 21312"/>
                <a:gd name="T31" fmla="*/ 12249 h 15656"/>
                <a:gd name="T32" fmla="*/ 10718 w 21312"/>
                <a:gd name="T33" fmla="*/ 13655 h 15656"/>
                <a:gd name="T34" fmla="*/ 7375 w 21312"/>
                <a:gd name="T35" fmla="*/ 12280 h 15656"/>
                <a:gd name="T36" fmla="*/ 6375 w 21312"/>
                <a:gd name="T37" fmla="*/ 13280 h 15656"/>
                <a:gd name="T38" fmla="*/ 5312 w 21312"/>
                <a:gd name="T39" fmla="*/ 9311 h 15656"/>
                <a:gd name="T40" fmla="*/ 9312 w 21312"/>
                <a:gd name="T41" fmla="*/ 10374 h 15656"/>
                <a:gd name="T42" fmla="*/ 8312 w 21312"/>
                <a:gd name="T43" fmla="*/ 11343 h 15656"/>
                <a:gd name="T44" fmla="*/ 10718 w 21312"/>
                <a:gd name="T45" fmla="*/ 12311 h 15656"/>
                <a:gd name="T46" fmla="*/ 13155 w 21312"/>
                <a:gd name="T47" fmla="*/ 11311 h 15656"/>
                <a:gd name="T48" fmla="*/ 14093 w 21312"/>
                <a:gd name="T49" fmla="*/ 9593 h 15656"/>
                <a:gd name="T50" fmla="*/ 14874 w 21312"/>
                <a:gd name="T51" fmla="*/ 9093 h 15656"/>
                <a:gd name="T52" fmla="*/ 15405 w 21312"/>
                <a:gd name="T53" fmla="*/ 9874 h 15656"/>
                <a:gd name="T54" fmla="*/ 19311 w 21312"/>
                <a:gd name="T55" fmla="*/ 1656 h 15656"/>
                <a:gd name="T56" fmla="*/ 19311 w 21312"/>
                <a:gd name="T57" fmla="*/ 1656 h 15656"/>
                <a:gd name="T58" fmla="*/ 15155 w 21312"/>
                <a:gd name="T59" fmla="*/ 1656 h 15656"/>
                <a:gd name="T60" fmla="*/ 14436 w 21312"/>
                <a:gd name="T61" fmla="*/ 656 h 15656"/>
                <a:gd name="T62" fmla="*/ 13124 w 21312"/>
                <a:gd name="T63" fmla="*/ 0 h 15656"/>
                <a:gd name="T64" fmla="*/ 8187 w 21312"/>
                <a:gd name="T65" fmla="*/ 0 h 15656"/>
                <a:gd name="T66" fmla="*/ 6875 w 21312"/>
                <a:gd name="T67" fmla="*/ 656 h 15656"/>
                <a:gd name="T68" fmla="*/ 6156 w 21312"/>
                <a:gd name="T69" fmla="*/ 1656 h 15656"/>
                <a:gd name="T70" fmla="*/ 2000 w 21312"/>
                <a:gd name="T71" fmla="*/ 1656 h 15656"/>
                <a:gd name="T72" fmla="*/ 0 w 21312"/>
                <a:gd name="T73" fmla="*/ 3656 h 15656"/>
                <a:gd name="T74" fmla="*/ 0 w 21312"/>
                <a:gd name="T75" fmla="*/ 13655 h 15656"/>
                <a:gd name="T76" fmla="*/ 2000 w 21312"/>
                <a:gd name="T77" fmla="*/ 15655 h 15656"/>
                <a:gd name="T78" fmla="*/ 19311 w 21312"/>
                <a:gd name="T79" fmla="*/ 15655 h 15656"/>
                <a:gd name="T80" fmla="*/ 21311 w 21312"/>
                <a:gd name="T81" fmla="*/ 13655 h 15656"/>
                <a:gd name="T82" fmla="*/ 21311 w 21312"/>
                <a:gd name="T83" fmla="*/ 3656 h 15656"/>
                <a:gd name="T84" fmla="*/ 19311 w 21312"/>
                <a:gd name="T85" fmla="*/ 1656 h 15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1312" h="15656">
                  <a:moveTo>
                    <a:pt x="11999" y="6844"/>
                  </a:moveTo>
                  <a:lnTo>
                    <a:pt x="11999" y="6844"/>
                  </a:lnTo>
                  <a:cubicBezTo>
                    <a:pt x="12999" y="5875"/>
                    <a:pt x="12999" y="5875"/>
                    <a:pt x="12999" y="5875"/>
                  </a:cubicBezTo>
                  <a:cubicBezTo>
                    <a:pt x="11655" y="4562"/>
                    <a:pt x="9500" y="4562"/>
                    <a:pt x="8156" y="5906"/>
                  </a:cubicBezTo>
                  <a:cubicBezTo>
                    <a:pt x="7687" y="6375"/>
                    <a:pt x="7343" y="6969"/>
                    <a:pt x="7219" y="7625"/>
                  </a:cubicBezTo>
                  <a:cubicBezTo>
                    <a:pt x="7156" y="7936"/>
                    <a:pt x="6875" y="8155"/>
                    <a:pt x="6562" y="8155"/>
                  </a:cubicBezTo>
                  <a:cubicBezTo>
                    <a:pt x="6531" y="8155"/>
                    <a:pt x="6469" y="8155"/>
                    <a:pt x="6437" y="8124"/>
                  </a:cubicBezTo>
                  <a:cubicBezTo>
                    <a:pt x="6062" y="8061"/>
                    <a:pt x="5844" y="7719"/>
                    <a:pt x="5906" y="7343"/>
                  </a:cubicBezTo>
                  <a:cubicBezTo>
                    <a:pt x="6094" y="6437"/>
                    <a:pt x="6562" y="5625"/>
                    <a:pt x="7219" y="4969"/>
                  </a:cubicBezTo>
                  <a:cubicBezTo>
                    <a:pt x="9062" y="3125"/>
                    <a:pt x="12061" y="3094"/>
                    <a:pt x="13936" y="4937"/>
                  </a:cubicBezTo>
                  <a:cubicBezTo>
                    <a:pt x="14936" y="3937"/>
                    <a:pt x="14936" y="3937"/>
                    <a:pt x="14936" y="3937"/>
                  </a:cubicBezTo>
                  <a:cubicBezTo>
                    <a:pt x="15999" y="7905"/>
                    <a:pt x="15999" y="7905"/>
                    <a:pt x="15999" y="7905"/>
                  </a:cubicBezTo>
                  <a:lnTo>
                    <a:pt x="11999" y="6844"/>
                  </a:lnTo>
                  <a:close/>
                  <a:moveTo>
                    <a:pt x="15405" y="9874"/>
                  </a:moveTo>
                  <a:lnTo>
                    <a:pt x="15405" y="9874"/>
                  </a:lnTo>
                  <a:cubicBezTo>
                    <a:pt x="15218" y="10780"/>
                    <a:pt x="14749" y="11593"/>
                    <a:pt x="14093" y="12249"/>
                  </a:cubicBezTo>
                  <a:cubicBezTo>
                    <a:pt x="13186" y="13155"/>
                    <a:pt x="11999" y="13655"/>
                    <a:pt x="10718" y="13655"/>
                  </a:cubicBezTo>
                  <a:cubicBezTo>
                    <a:pt x="9469" y="13655"/>
                    <a:pt x="8281" y="13155"/>
                    <a:pt x="7375" y="12280"/>
                  </a:cubicBezTo>
                  <a:cubicBezTo>
                    <a:pt x="6375" y="13280"/>
                    <a:pt x="6375" y="13280"/>
                    <a:pt x="6375" y="13280"/>
                  </a:cubicBezTo>
                  <a:cubicBezTo>
                    <a:pt x="5312" y="9311"/>
                    <a:pt x="5312" y="9311"/>
                    <a:pt x="5312" y="9311"/>
                  </a:cubicBezTo>
                  <a:cubicBezTo>
                    <a:pt x="9312" y="10374"/>
                    <a:pt x="9312" y="10374"/>
                    <a:pt x="9312" y="10374"/>
                  </a:cubicBezTo>
                  <a:cubicBezTo>
                    <a:pt x="8312" y="11343"/>
                    <a:pt x="8312" y="11343"/>
                    <a:pt x="8312" y="11343"/>
                  </a:cubicBezTo>
                  <a:cubicBezTo>
                    <a:pt x="8969" y="11968"/>
                    <a:pt x="9812" y="12311"/>
                    <a:pt x="10718" y="12311"/>
                  </a:cubicBezTo>
                  <a:cubicBezTo>
                    <a:pt x="11655" y="12311"/>
                    <a:pt x="12499" y="11968"/>
                    <a:pt x="13155" y="11311"/>
                  </a:cubicBezTo>
                  <a:cubicBezTo>
                    <a:pt x="13624" y="10843"/>
                    <a:pt x="13968" y="10249"/>
                    <a:pt x="14093" y="9593"/>
                  </a:cubicBezTo>
                  <a:cubicBezTo>
                    <a:pt x="14186" y="9218"/>
                    <a:pt x="14530" y="8999"/>
                    <a:pt x="14874" y="9093"/>
                  </a:cubicBezTo>
                  <a:cubicBezTo>
                    <a:pt x="15249" y="9155"/>
                    <a:pt x="15468" y="9499"/>
                    <a:pt x="15405" y="9874"/>
                  </a:cubicBezTo>
                  <a:close/>
                  <a:moveTo>
                    <a:pt x="19311" y="1656"/>
                  </a:moveTo>
                  <a:lnTo>
                    <a:pt x="19311" y="1656"/>
                  </a:lnTo>
                  <a:cubicBezTo>
                    <a:pt x="15155" y="1656"/>
                    <a:pt x="15155" y="1656"/>
                    <a:pt x="15155" y="1656"/>
                  </a:cubicBezTo>
                  <a:cubicBezTo>
                    <a:pt x="14436" y="656"/>
                    <a:pt x="14436" y="656"/>
                    <a:pt x="14436" y="656"/>
                  </a:cubicBezTo>
                  <a:cubicBezTo>
                    <a:pt x="14155" y="281"/>
                    <a:pt x="13593" y="0"/>
                    <a:pt x="13124" y="0"/>
                  </a:cubicBezTo>
                  <a:cubicBezTo>
                    <a:pt x="8187" y="0"/>
                    <a:pt x="8187" y="0"/>
                    <a:pt x="8187" y="0"/>
                  </a:cubicBezTo>
                  <a:cubicBezTo>
                    <a:pt x="7719" y="0"/>
                    <a:pt x="7156" y="281"/>
                    <a:pt x="6875" y="656"/>
                  </a:cubicBezTo>
                  <a:cubicBezTo>
                    <a:pt x="6156" y="1656"/>
                    <a:pt x="6156" y="1656"/>
                    <a:pt x="6156" y="1656"/>
                  </a:cubicBezTo>
                  <a:cubicBezTo>
                    <a:pt x="2000" y="1656"/>
                    <a:pt x="2000" y="1656"/>
                    <a:pt x="2000" y="1656"/>
                  </a:cubicBezTo>
                  <a:cubicBezTo>
                    <a:pt x="875" y="1656"/>
                    <a:pt x="0" y="2562"/>
                    <a:pt x="0" y="3656"/>
                  </a:cubicBezTo>
                  <a:cubicBezTo>
                    <a:pt x="0" y="13655"/>
                    <a:pt x="0" y="13655"/>
                    <a:pt x="0" y="13655"/>
                  </a:cubicBezTo>
                  <a:cubicBezTo>
                    <a:pt x="0" y="14749"/>
                    <a:pt x="875" y="15655"/>
                    <a:pt x="2000" y="15655"/>
                  </a:cubicBezTo>
                  <a:cubicBezTo>
                    <a:pt x="19311" y="15655"/>
                    <a:pt x="19311" y="15655"/>
                    <a:pt x="19311" y="15655"/>
                  </a:cubicBezTo>
                  <a:cubicBezTo>
                    <a:pt x="20436" y="15655"/>
                    <a:pt x="21311" y="14749"/>
                    <a:pt x="21311" y="13655"/>
                  </a:cubicBezTo>
                  <a:cubicBezTo>
                    <a:pt x="21311" y="3656"/>
                    <a:pt x="21311" y="3656"/>
                    <a:pt x="21311" y="3656"/>
                  </a:cubicBezTo>
                  <a:cubicBezTo>
                    <a:pt x="21311" y="2562"/>
                    <a:pt x="20436" y="1656"/>
                    <a:pt x="19311" y="1656"/>
                  </a:cubicBezTo>
                  <a:close/>
                </a:path>
              </a:pathLst>
            </a:custGeom>
            <a:solidFill>
              <a:schemeClr val="bg1"/>
            </a:solidFill>
            <a:ln>
              <a:noFill/>
            </a:ln>
            <a:effectLst/>
          </p:spPr>
          <p:txBody>
            <a:bodyPr wrap="none" anchor="ctr"/>
            <a:lstStyle/>
            <a:p>
              <a:endParaRPr lang="en-US" sz="1800"/>
            </a:p>
          </p:txBody>
        </p:sp>
      </p:grpSp>
      <p:grpSp>
        <p:nvGrpSpPr>
          <p:cNvPr id="20" name="Group 19"/>
          <p:cNvGrpSpPr/>
          <p:nvPr userDrawn="1"/>
        </p:nvGrpSpPr>
        <p:grpSpPr>
          <a:xfrm>
            <a:off x="672350" y="2098146"/>
            <a:ext cx="1207245" cy="1323516"/>
            <a:chOff x="2911475" y="1220788"/>
            <a:chExt cx="3486150" cy="5095875"/>
          </a:xfrm>
          <a:solidFill>
            <a:schemeClr val="bg1"/>
          </a:solidFill>
        </p:grpSpPr>
        <p:sp>
          <p:nvSpPr>
            <p:cNvPr id="28" name="Freeform 1"/>
            <p:cNvSpPr>
              <a:spLocks noChangeArrowheads="1"/>
            </p:cNvSpPr>
            <p:nvPr/>
          </p:nvSpPr>
          <p:spPr bwMode="auto">
            <a:xfrm>
              <a:off x="4181475" y="1220788"/>
              <a:ext cx="2216150" cy="4083050"/>
            </a:xfrm>
            <a:custGeom>
              <a:avLst/>
              <a:gdLst>
                <a:gd name="T0" fmla="*/ 500 w 6157"/>
                <a:gd name="T1" fmla="*/ 9655 h 11344"/>
                <a:gd name="T2" fmla="*/ 500 w 6157"/>
                <a:gd name="T3" fmla="*/ 9655 h 11344"/>
                <a:gd name="T4" fmla="*/ 2406 w 6157"/>
                <a:gd name="T5" fmla="*/ 11343 h 11344"/>
                <a:gd name="T6" fmla="*/ 2562 w 6157"/>
                <a:gd name="T7" fmla="*/ 10343 h 11344"/>
                <a:gd name="T8" fmla="*/ 1063 w 6157"/>
                <a:gd name="T9" fmla="*/ 9093 h 11344"/>
                <a:gd name="T10" fmla="*/ 6156 w 6157"/>
                <a:gd name="T11" fmla="*/ 0 h 11344"/>
                <a:gd name="T12" fmla="*/ 500 w 6157"/>
                <a:gd name="T13" fmla="*/ 9655 h 11344"/>
              </a:gdLst>
              <a:ahLst/>
              <a:cxnLst>
                <a:cxn ang="0">
                  <a:pos x="T0" y="T1"/>
                </a:cxn>
                <a:cxn ang="0">
                  <a:pos x="T2" y="T3"/>
                </a:cxn>
                <a:cxn ang="0">
                  <a:pos x="T4" y="T5"/>
                </a:cxn>
                <a:cxn ang="0">
                  <a:pos x="T6" y="T7"/>
                </a:cxn>
                <a:cxn ang="0">
                  <a:pos x="T8" y="T9"/>
                </a:cxn>
                <a:cxn ang="0">
                  <a:pos x="T10" y="T11"/>
                </a:cxn>
                <a:cxn ang="0">
                  <a:pos x="T12" y="T13"/>
                </a:cxn>
              </a:cxnLst>
              <a:rect l="0" t="0" r="r" b="b"/>
              <a:pathLst>
                <a:path w="6157" h="11344">
                  <a:moveTo>
                    <a:pt x="500" y="9655"/>
                  </a:moveTo>
                  <a:lnTo>
                    <a:pt x="500" y="9655"/>
                  </a:lnTo>
                  <a:cubicBezTo>
                    <a:pt x="782" y="10562"/>
                    <a:pt x="1563" y="11062"/>
                    <a:pt x="2406" y="11343"/>
                  </a:cubicBezTo>
                  <a:cubicBezTo>
                    <a:pt x="2562" y="10343"/>
                    <a:pt x="2562" y="10343"/>
                    <a:pt x="2562" y="10343"/>
                  </a:cubicBezTo>
                  <a:cubicBezTo>
                    <a:pt x="1938" y="10093"/>
                    <a:pt x="1375" y="9718"/>
                    <a:pt x="1063" y="9093"/>
                  </a:cubicBezTo>
                  <a:cubicBezTo>
                    <a:pt x="438" y="7718"/>
                    <a:pt x="1188" y="5125"/>
                    <a:pt x="6156" y="0"/>
                  </a:cubicBezTo>
                  <a:cubicBezTo>
                    <a:pt x="1063" y="5125"/>
                    <a:pt x="0" y="8030"/>
                    <a:pt x="500" y="9655"/>
                  </a:cubicBezTo>
                </a:path>
              </a:pathLst>
            </a:custGeom>
            <a:grp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sz="1800"/>
            </a:p>
          </p:txBody>
        </p:sp>
        <p:sp>
          <p:nvSpPr>
            <p:cNvPr id="29" name="Freeform 2"/>
            <p:cNvSpPr>
              <a:spLocks noChangeArrowheads="1"/>
            </p:cNvSpPr>
            <p:nvPr/>
          </p:nvSpPr>
          <p:spPr bwMode="auto">
            <a:xfrm>
              <a:off x="3800475" y="1265238"/>
              <a:ext cx="2541588" cy="4578350"/>
            </a:xfrm>
            <a:custGeom>
              <a:avLst/>
              <a:gdLst>
                <a:gd name="T0" fmla="*/ 3406 w 7062"/>
                <a:gd name="T1" fmla="*/ 11562 h 12719"/>
                <a:gd name="T2" fmla="*/ 3406 w 7062"/>
                <a:gd name="T3" fmla="*/ 11562 h 12719"/>
                <a:gd name="T4" fmla="*/ 1344 w 7062"/>
                <a:gd name="T5" fmla="*/ 9780 h 12719"/>
                <a:gd name="T6" fmla="*/ 7061 w 7062"/>
                <a:gd name="T7" fmla="*/ 0 h 12719"/>
                <a:gd name="T8" fmla="*/ 750 w 7062"/>
                <a:gd name="T9" fmla="*/ 10968 h 12719"/>
                <a:gd name="T10" fmla="*/ 3219 w 7062"/>
                <a:gd name="T11" fmla="*/ 12718 h 12719"/>
                <a:gd name="T12" fmla="*/ 3406 w 7062"/>
                <a:gd name="T13" fmla="*/ 11562 h 12719"/>
              </a:gdLst>
              <a:ahLst/>
              <a:cxnLst>
                <a:cxn ang="0">
                  <a:pos x="T0" y="T1"/>
                </a:cxn>
                <a:cxn ang="0">
                  <a:pos x="T2" y="T3"/>
                </a:cxn>
                <a:cxn ang="0">
                  <a:pos x="T4" y="T5"/>
                </a:cxn>
                <a:cxn ang="0">
                  <a:pos x="T6" y="T7"/>
                </a:cxn>
                <a:cxn ang="0">
                  <a:pos x="T8" y="T9"/>
                </a:cxn>
                <a:cxn ang="0">
                  <a:pos x="T10" y="T11"/>
                </a:cxn>
                <a:cxn ang="0">
                  <a:pos x="T12" y="T13"/>
                </a:cxn>
              </a:cxnLst>
              <a:rect l="0" t="0" r="r" b="b"/>
              <a:pathLst>
                <a:path w="7062" h="12719">
                  <a:moveTo>
                    <a:pt x="3406" y="11562"/>
                  </a:moveTo>
                  <a:lnTo>
                    <a:pt x="3406" y="11562"/>
                  </a:lnTo>
                  <a:cubicBezTo>
                    <a:pt x="2500" y="11280"/>
                    <a:pt x="1656" y="10749"/>
                    <a:pt x="1344" y="9780"/>
                  </a:cubicBezTo>
                  <a:cubicBezTo>
                    <a:pt x="781" y="8155"/>
                    <a:pt x="1844" y="5219"/>
                    <a:pt x="7061" y="0"/>
                  </a:cubicBezTo>
                  <a:cubicBezTo>
                    <a:pt x="969" y="6000"/>
                    <a:pt x="0" y="9218"/>
                    <a:pt x="750" y="10968"/>
                  </a:cubicBezTo>
                  <a:cubicBezTo>
                    <a:pt x="1219" y="11968"/>
                    <a:pt x="2250" y="12468"/>
                    <a:pt x="3219" y="12718"/>
                  </a:cubicBezTo>
                  <a:lnTo>
                    <a:pt x="3406" y="11562"/>
                  </a:lnTo>
                </a:path>
              </a:pathLst>
            </a:custGeom>
            <a:grp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sz="1800"/>
            </a:p>
          </p:txBody>
        </p:sp>
        <p:sp>
          <p:nvSpPr>
            <p:cNvPr id="30" name="Freeform 3"/>
            <p:cNvSpPr>
              <a:spLocks noChangeArrowheads="1"/>
            </p:cNvSpPr>
            <p:nvPr/>
          </p:nvSpPr>
          <p:spPr bwMode="auto">
            <a:xfrm>
              <a:off x="2911475" y="1298575"/>
              <a:ext cx="3397250" cy="5018088"/>
            </a:xfrm>
            <a:custGeom>
              <a:avLst/>
              <a:gdLst>
                <a:gd name="T0" fmla="*/ 3156 w 9438"/>
                <a:gd name="T1" fmla="*/ 11405 h 13937"/>
                <a:gd name="T2" fmla="*/ 3156 w 9438"/>
                <a:gd name="T3" fmla="*/ 11405 h 13937"/>
                <a:gd name="T4" fmla="*/ 9437 w 9438"/>
                <a:gd name="T5" fmla="*/ 0 h 13937"/>
                <a:gd name="T6" fmla="*/ 3938 w 9438"/>
                <a:gd name="T7" fmla="*/ 13468 h 13937"/>
                <a:gd name="T8" fmla="*/ 5469 w 9438"/>
                <a:gd name="T9" fmla="*/ 13936 h 13937"/>
                <a:gd name="T10" fmla="*/ 5594 w 9438"/>
                <a:gd name="T11" fmla="*/ 13030 h 13937"/>
                <a:gd name="T12" fmla="*/ 3156 w 9438"/>
                <a:gd name="T13" fmla="*/ 11405 h 13937"/>
              </a:gdLst>
              <a:ahLst/>
              <a:cxnLst>
                <a:cxn ang="0">
                  <a:pos x="T0" y="T1"/>
                </a:cxn>
                <a:cxn ang="0">
                  <a:pos x="T2" y="T3"/>
                </a:cxn>
                <a:cxn ang="0">
                  <a:pos x="T4" y="T5"/>
                </a:cxn>
                <a:cxn ang="0">
                  <a:pos x="T6" y="T7"/>
                </a:cxn>
                <a:cxn ang="0">
                  <a:pos x="T8" y="T9"/>
                </a:cxn>
                <a:cxn ang="0">
                  <a:pos x="T10" y="T11"/>
                </a:cxn>
                <a:cxn ang="0">
                  <a:pos x="T12" y="T13"/>
                </a:cxn>
              </a:cxnLst>
              <a:rect l="0" t="0" r="r" b="b"/>
              <a:pathLst>
                <a:path w="9438" h="13937">
                  <a:moveTo>
                    <a:pt x="3156" y="11405"/>
                  </a:moveTo>
                  <a:lnTo>
                    <a:pt x="3156" y="11405"/>
                  </a:lnTo>
                  <a:cubicBezTo>
                    <a:pt x="2188" y="9718"/>
                    <a:pt x="2938" y="6406"/>
                    <a:pt x="9437" y="0"/>
                  </a:cubicBezTo>
                  <a:cubicBezTo>
                    <a:pt x="0" y="9186"/>
                    <a:pt x="1594" y="12374"/>
                    <a:pt x="3938" y="13468"/>
                  </a:cubicBezTo>
                  <a:cubicBezTo>
                    <a:pt x="4438" y="13718"/>
                    <a:pt x="4969" y="13843"/>
                    <a:pt x="5469" y="13936"/>
                  </a:cubicBezTo>
                  <a:cubicBezTo>
                    <a:pt x="5594" y="13030"/>
                    <a:pt x="5594" y="13030"/>
                    <a:pt x="5594" y="13030"/>
                  </a:cubicBezTo>
                  <a:cubicBezTo>
                    <a:pt x="4719" y="12811"/>
                    <a:pt x="3656" y="12343"/>
                    <a:pt x="3156" y="11405"/>
                  </a:cubicBezTo>
                </a:path>
              </a:pathLst>
            </a:custGeom>
            <a:grp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sz="1800"/>
            </a:p>
          </p:txBody>
        </p:sp>
      </p:grpSp>
      <p:sp>
        <p:nvSpPr>
          <p:cNvPr id="17" name="Text Placeholder 45"/>
          <p:cNvSpPr>
            <a:spLocks noGrp="1"/>
          </p:cNvSpPr>
          <p:nvPr>
            <p:ph type="body" sz="quarter" idx="13"/>
          </p:nvPr>
        </p:nvSpPr>
        <p:spPr>
          <a:xfrm>
            <a:off x="2031999" y="1937408"/>
            <a:ext cx="8125015" cy="468536"/>
          </a:xfrm>
        </p:spPr>
        <p:txBody>
          <a:bodyPr anchor="b"/>
          <a:lstStyle>
            <a:lvl1pPr marL="12700" indent="0">
              <a:buNone/>
              <a:defRPr sz="3200" b="0" i="1">
                <a:solidFill>
                  <a:schemeClr val="bg1"/>
                </a:solidFill>
                <a:latin typeface="Times New Roman" charset="0"/>
                <a:ea typeface="Times New Roman" charset="0"/>
                <a:cs typeface="Times New Roman" charset="0"/>
              </a:defRPr>
            </a:lvl1pPr>
          </a:lstStyle>
          <a:p>
            <a:pPr lvl="0"/>
            <a:r>
              <a:rPr lang="en-US"/>
              <a:t>Click to edit Master text styles</a:t>
            </a:r>
          </a:p>
        </p:txBody>
      </p:sp>
    </p:spTree>
    <p:extLst>
      <p:ext uri="{BB962C8B-B14F-4D97-AF65-F5344CB8AC3E}">
        <p14:creationId xmlns:p14="http://schemas.microsoft.com/office/powerpoint/2010/main" val="1285538337"/>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Section Header (Connected Care)">
    <p:spTree>
      <p:nvGrpSpPr>
        <p:cNvPr id="1" name=""/>
        <p:cNvGrpSpPr/>
        <p:nvPr/>
      </p:nvGrpSpPr>
      <p:grpSpPr>
        <a:xfrm>
          <a:off x="0" y="0"/>
          <a:ext cx="0" cy="0"/>
          <a:chOff x="0" y="0"/>
          <a:chExt cx="0" cy="0"/>
        </a:xfrm>
      </p:grpSpPr>
      <p:pic>
        <p:nvPicPr>
          <p:cNvPr id="23" name="Picture 22"/>
          <p:cNvPicPr>
            <a:picLocks noChangeAspect="1"/>
          </p:cNvPicPr>
          <p:nvPr userDrawn="1"/>
        </p:nvPicPr>
        <p:blipFill rotWithShape="1">
          <a:blip r:embed="rId2">
            <a:alphaModFix/>
            <a:extLst>
              <a:ext uri="{28A0092B-C50C-407E-A947-70E740481C1C}">
                <a14:useLocalDpi xmlns:a14="http://schemas.microsoft.com/office/drawing/2010/main" val="0"/>
              </a:ext>
            </a:extLst>
          </a:blip>
          <a:srcRect t="10979" b="66133"/>
          <a:stretch/>
        </p:blipFill>
        <p:spPr>
          <a:xfrm>
            <a:off x="0" y="5335266"/>
            <a:ext cx="12192000" cy="1522734"/>
          </a:xfrm>
          <a:prstGeom prst="rect">
            <a:avLst/>
          </a:prstGeom>
        </p:spPr>
      </p:pic>
      <p:sp>
        <p:nvSpPr>
          <p:cNvPr id="126" name="Rectangle 125"/>
          <p:cNvSpPr>
            <a:spLocks noChangeAspect="1"/>
          </p:cNvSpPr>
          <p:nvPr userDrawn="1"/>
        </p:nvSpPr>
        <p:spPr>
          <a:xfrm>
            <a:off x="0" y="5335266"/>
            <a:ext cx="12192000" cy="1522734"/>
          </a:xfrm>
          <a:prstGeom prst="rect">
            <a:avLst/>
          </a:prstGeom>
          <a:solidFill>
            <a:schemeClr val="accent3">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27" name="Rectangle 126"/>
          <p:cNvSpPr/>
          <p:nvPr userDrawn="1"/>
        </p:nvSpPr>
        <p:spPr>
          <a:xfrm>
            <a:off x="0" y="0"/>
            <a:ext cx="12192000" cy="5429396"/>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28" name="Rectangle 127"/>
          <p:cNvSpPr/>
          <p:nvPr userDrawn="1"/>
        </p:nvSpPr>
        <p:spPr>
          <a:xfrm>
            <a:off x="0" y="5335267"/>
            <a:ext cx="12192000" cy="9412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 name="Title 1"/>
          <p:cNvSpPr>
            <a:spLocks noGrp="1"/>
          </p:cNvSpPr>
          <p:nvPr userDrawn="1">
            <p:ph type="title" hasCustomPrompt="1"/>
          </p:nvPr>
        </p:nvSpPr>
        <p:spPr>
          <a:xfrm>
            <a:off x="2032000" y="2508933"/>
            <a:ext cx="8125013" cy="2506821"/>
          </a:xfrm>
        </p:spPr>
        <p:txBody>
          <a:bodyPr anchor="t"/>
          <a:lstStyle>
            <a:lvl1pPr algn="l">
              <a:lnSpc>
                <a:spcPts val="5160"/>
              </a:lnSpc>
              <a:defRPr sz="4800" b="0" cap="none" baseline="0">
                <a:solidFill>
                  <a:schemeClr val="bg1"/>
                </a:solidFill>
              </a:defRPr>
            </a:lvl1pPr>
          </a:lstStyle>
          <a:p>
            <a:r>
              <a:rPr lang="en-US"/>
              <a:t>Click to edit Connected Care title</a:t>
            </a:r>
          </a:p>
        </p:txBody>
      </p:sp>
      <p:sp>
        <p:nvSpPr>
          <p:cNvPr id="3" name="Text Placeholder 2"/>
          <p:cNvSpPr>
            <a:spLocks noGrp="1"/>
          </p:cNvSpPr>
          <p:nvPr userDrawn="1">
            <p:ph type="body" idx="1"/>
          </p:nvPr>
        </p:nvSpPr>
        <p:spPr>
          <a:xfrm>
            <a:off x="2032000" y="5652330"/>
            <a:ext cx="8125013" cy="514203"/>
          </a:xfrm>
        </p:spPr>
        <p:txBody>
          <a:bodyPr anchor="t"/>
          <a:lstStyle>
            <a:lvl1pPr marL="0" indent="0">
              <a:buNone/>
              <a:defRPr sz="2000" b="1" kern="0" cap="all" spc="0" baseline="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pic>
        <p:nvPicPr>
          <p:cNvPr id="18" name="Picture 1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925731" y="6298214"/>
            <a:ext cx="1071469" cy="452427"/>
          </a:xfrm>
          <a:prstGeom prst="rect">
            <a:avLst/>
          </a:prstGeom>
        </p:spPr>
      </p:pic>
      <p:grpSp>
        <p:nvGrpSpPr>
          <p:cNvPr id="21" name="Group 20"/>
          <p:cNvGrpSpPr/>
          <p:nvPr userDrawn="1"/>
        </p:nvGrpSpPr>
        <p:grpSpPr>
          <a:xfrm>
            <a:off x="12801600" y="0"/>
            <a:ext cx="3048000" cy="1335024"/>
            <a:chOff x="9262533" y="0"/>
            <a:chExt cx="2286000" cy="1335024"/>
          </a:xfrm>
        </p:grpSpPr>
        <p:sp>
          <p:nvSpPr>
            <p:cNvPr id="22" name="Rectangle 21"/>
            <p:cNvSpPr/>
            <p:nvPr userDrawn="1"/>
          </p:nvSpPr>
          <p:spPr>
            <a:xfrm>
              <a:off x="9262533" y="0"/>
              <a:ext cx="2286000" cy="1335024"/>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Section Header </a:t>
              </a:r>
              <a:br>
                <a:rPr lang="en-US" sz="1100"/>
              </a:br>
              <a:r>
                <a:rPr lang="en-US" sz="1100"/>
                <a:t>(Connected Care)</a:t>
              </a:r>
            </a:p>
            <a:p>
              <a:pPr marL="0" marR="0" indent="0" algn="ctr" defTabSz="457200" rtl="0" eaLnBrk="1" fontAlgn="auto" latinLnBrk="0" hangingPunct="1">
                <a:lnSpc>
                  <a:spcPct val="100000"/>
                </a:lnSpc>
                <a:spcBef>
                  <a:spcPts val="0"/>
                </a:spcBef>
                <a:spcAft>
                  <a:spcPts val="600"/>
                </a:spcAft>
                <a:buClrTx/>
                <a:buSzTx/>
                <a:buFontTx/>
                <a:buNone/>
                <a:tabLst/>
                <a:defRPr/>
              </a:pPr>
              <a:endParaRPr lang="en-US" sz="900" i="1"/>
            </a:p>
            <a:p>
              <a:pPr marL="0" marR="0" indent="0" algn="ctr" defTabSz="457200" rtl="0" eaLnBrk="1" fontAlgn="auto" latinLnBrk="0" hangingPunct="1">
                <a:lnSpc>
                  <a:spcPct val="100000"/>
                </a:lnSpc>
                <a:spcBef>
                  <a:spcPts val="0"/>
                </a:spcBef>
                <a:spcAft>
                  <a:spcPts val="600"/>
                </a:spcAft>
                <a:buClrTx/>
                <a:buSzTx/>
                <a:buFontTx/>
                <a:buNone/>
                <a:tabLst/>
                <a:defRPr/>
              </a:pPr>
              <a:br>
                <a:rPr lang="en-US" sz="900" i="1"/>
              </a:br>
              <a:r>
                <a:rPr lang="en-US" sz="900" i="1"/>
                <a:t>change background</a:t>
              </a:r>
              <a:r>
                <a:rPr lang="en-US" sz="900" i="1" baseline="0"/>
                <a:t> image </a:t>
              </a:r>
              <a:br>
                <a:rPr lang="en-US" sz="900" i="1" baseline="0"/>
              </a:br>
              <a:r>
                <a:rPr lang="en-US" sz="900" i="1"/>
                <a:t>in Slide Master</a:t>
              </a:r>
            </a:p>
          </p:txBody>
        </p:sp>
        <p:sp>
          <p:nvSpPr>
            <p:cNvPr id="27" name="Freeform 26"/>
            <p:cNvSpPr>
              <a:spLocks noChangeArrowheads="1"/>
            </p:cNvSpPr>
            <p:nvPr userDrawn="1"/>
          </p:nvSpPr>
          <p:spPr bwMode="auto">
            <a:xfrm flipH="1">
              <a:off x="10231805" y="692141"/>
              <a:ext cx="289582" cy="212708"/>
            </a:xfrm>
            <a:custGeom>
              <a:avLst/>
              <a:gdLst>
                <a:gd name="T0" fmla="*/ 11999 w 21312"/>
                <a:gd name="T1" fmla="*/ 6844 h 15656"/>
                <a:gd name="T2" fmla="*/ 11999 w 21312"/>
                <a:gd name="T3" fmla="*/ 6844 h 15656"/>
                <a:gd name="T4" fmla="*/ 12999 w 21312"/>
                <a:gd name="T5" fmla="*/ 5875 h 15656"/>
                <a:gd name="T6" fmla="*/ 8156 w 21312"/>
                <a:gd name="T7" fmla="*/ 5906 h 15656"/>
                <a:gd name="T8" fmla="*/ 7219 w 21312"/>
                <a:gd name="T9" fmla="*/ 7625 h 15656"/>
                <a:gd name="T10" fmla="*/ 6562 w 21312"/>
                <a:gd name="T11" fmla="*/ 8155 h 15656"/>
                <a:gd name="T12" fmla="*/ 6437 w 21312"/>
                <a:gd name="T13" fmla="*/ 8124 h 15656"/>
                <a:gd name="T14" fmla="*/ 5906 w 21312"/>
                <a:gd name="T15" fmla="*/ 7343 h 15656"/>
                <a:gd name="T16" fmla="*/ 7219 w 21312"/>
                <a:gd name="T17" fmla="*/ 4969 h 15656"/>
                <a:gd name="T18" fmla="*/ 13936 w 21312"/>
                <a:gd name="T19" fmla="*/ 4937 h 15656"/>
                <a:gd name="T20" fmla="*/ 14936 w 21312"/>
                <a:gd name="T21" fmla="*/ 3937 h 15656"/>
                <a:gd name="T22" fmla="*/ 15999 w 21312"/>
                <a:gd name="T23" fmla="*/ 7905 h 15656"/>
                <a:gd name="T24" fmla="*/ 11999 w 21312"/>
                <a:gd name="T25" fmla="*/ 6844 h 15656"/>
                <a:gd name="T26" fmla="*/ 15405 w 21312"/>
                <a:gd name="T27" fmla="*/ 9874 h 15656"/>
                <a:gd name="T28" fmla="*/ 15405 w 21312"/>
                <a:gd name="T29" fmla="*/ 9874 h 15656"/>
                <a:gd name="T30" fmla="*/ 14093 w 21312"/>
                <a:gd name="T31" fmla="*/ 12249 h 15656"/>
                <a:gd name="T32" fmla="*/ 10718 w 21312"/>
                <a:gd name="T33" fmla="*/ 13655 h 15656"/>
                <a:gd name="T34" fmla="*/ 7375 w 21312"/>
                <a:gd name="T35" fmla="*/ 12280 h 15656"/>
                <a:gd name="T36" fmla="*/ 6375 w 21312"/>
                <a:gd name="T37" fmla="*/ 13280 h 15656"/>
                <a:gd name="T38" fmla="*/ 5312 w 21312"/>
                <a:gd name="T39" fmla="*/ 9311 h 15656"/>
                <a:gd name="T40" fmla="*/ 9312 w 21312"/>
                <a:gd name="T41" fmla="*/ 10374 h 15656"/>
                <a:gd name="T42" fmla="*/ 8312 w 21312"/>
                <a:gd name="T43" fmla="*/ 11343 h 15656"/>
                <a:gd name="T44" fmla="*/ 10718 w 21312"/>
                <a:gd name="T45" fmla="*/ 12311 h 15656"/>
                <a:gd name="T46" fmla="*/ 13155 w 21312"/>
                <a:gd name="T47" fmla="*/ 11311 h 15656"/>
                <a:gd name="T48" fmla="*/ 14093 w 21312"/>
                <a:gd name="T49" fmla="*/ 9593 h 15656"/>
                <a:gd name="T50" fmla="*/ 14874 w 21312"/>
                <a:gd name="T51" fmla="*/ 9093 h 15656"/>
                <a:gd name="T52" fmla="*/ 15405 w 21312"/>
                <a:gd name="T53" fmla="*/ 9874 h 15656"/>
                <a:gd name="T54" fmla="*/ 19311 w 21312"/>
                <a:gd name="T55" fmla="*/ 1656 h 15656"/>
                <a:gd name="T56" fmla="*/ 19311 w 21312"/>
                <a:gd name="T57" fmla="*/ 1656 h 15656"/>
                <a:gd name="T58" fmla="*/ 15155 w 21312"/>
                <a:gd name="T59" fmla="*/ 1656 h 15656"/>
                <a:gd name="T60" fmla="*/ 14436 w 21312"/>
                <a:gd name="T61" fmla="*/ 656 h 15656"/>
                <a:gd name="T62" fmla="*/ 13124 w 21312"/>
                <a:gd name="T63" fmla="*/ 0 h 15656"/>
                <a:gd name="T64" fmla="*/ 8187 w 21312"/>
                <a:gd name="T65" fmla="*/ 0 h 15656"/>
                <a:gd name="T66" fmla="*/ 6875 w 21312"/>
                <a:gd name="T67" fmla="*/ 656 h 15656"/>
                <a:gd name="T68" fmla="*/ 6156 w 21312"/>
                <a:gd name="T69" fmla="*/ 1656 h 15656"/>
                <a:gd name="T70" fmla="*/ 2000 w 21312"/>
                <a:gd name="T71" fmla="*/ 1656 h 15656"/>
                <a:gd name="T72" fmla="*/ 0 w 21312"/>
                <a:gd name="T73" fmla="*/ 3656 h 15656"/>
                <a:gd name="T74" fmla="*/ 0 w 21312"/>
                <a:gd name="T75" fmla="*/ 13655 h 15656"/>
                <a:gd name="T76" fmla="*/ 2000 w 21312"/>
                <a:gd name="T77" fmla="*/ 15655 h 15656"/>
                <a:gd name="T78" fmla="*/ 19311 w 21312"/>
                <a:gd name="T79" fmla="*/ 15655 h 15656"/>
                <a:gd name="T80" fmla="*/ 21311 w 21312"/>
                <a:gd name="T81" fmla="*/ 13655 h 15656"/>
                <a:gd name="T82" fmla="*/ 21311 w 21312"/>
                <a:gd name="T83" fmla="*/ 3656 h 15656"/>
                <a:gd name="T84" fmla="*/ 19311 w 21312"/>
                <a:gd name="T85" fmla="*/ 1656 h 15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1312" h="15656">
                  <a:moveTo>
                    <a:pt x="11999" y="6844"/>
                  </a:moveTo>
                  <a:lnTo>
                    <a:pt x="11999" y="6844"/>
                  </a:lnTo>
                  <a:cubicBezTo>
                    <a:pt x="12999" y="5875"/>
                    <a:pt x="12999" y="5875"/>
                    <a:pt x="12999" y="5875"/>
                  </a:cubicBezTo>
                  <a:cubicBezTo>
                    <a:pt x="11655" y="4562"/>
                    <a:pt x="9500" y="4562"/>
                    <a:pt x="8156" y="5906"/>
                  </a:cubicBezTo>
                  <a:cubicBezTo>
                    <a:pt x="7687" y="6375"/>
                    <a:pt x="7343" y="6969"/>
                    <a:pt x="7219" y="7625"/>
                  </a:cubicBezTo>
                  <a:cubicBezTo>
                    <a:pt x="7156" y="7936"/>
                    <a:pt x="6875" y="8155"/>
                    <a:pt x="6562" y="8155"/>
                  </a:cubicBezTo>
                  <a:cubicBezTo>
                    <a:pt x="6531" y="8155"/>
                    <a:pt x="6469" y="8155"/>
                    <a:pt x="6437" y="8124"/>
                  </a:cubicBezTo>
                  <a:cubicBezTo>
                    <a:pt x="6062" y="8061"/>
                    <a:pt x="5844" y="7719"/>
                    <a:pt x="5906" y="7343"/>
                  </a:cubicBezTo>
                  <a:cubicBezTo>
                    <a:pt x="6094" y="6437"/>
                    <a:pt x="6562" y="5625"/>
                    <a:pt x="7219" y="4969"/>
                  </a:cubicBezTo>
                  <a:cubicBezTo>
                    <a:pt x="9062" y="3125"/>
                    <a:pt x="12061" y="3094"/>
                    <a:pt x="13936" y="4937"/>
                  </a:cubicBezTo>
                  <a:cubicBezTo>
                    <a:pt x="14936" y="3937"/>
                    <a:pt x="14936" y="3937"/>
                    <a:pt x="14936" y="3937"/>
                  </a:cubicBezTo>
                  <a:cubicBezTo>
                    <a:pt x="15999" y="7905"/>
                    <a:pt x="15999" y="7905"/>
                    <a:pt x="15999" y="7905"/>
                  </a:cubicBezTo>
                  <a:lnTo>
                    <a:pt x="11999" y="6844"/>
                  </a:lnTo>
                  <a:close/>
                  <a:moveTo>
                    <a:pt x="15405" y="9874"/>
                  </a:moveTo>
                  <a:lnTo>
                    <a:pt x="15405" y="9874"/>
                  </a:lnTo>
                  <a:cubicBezTo>
                    <a:pt x="15218" y="10780"/>
                    <a:pt x="14749" y="11593"/>
                    <a:pt x="14093" y="12249"/>
                  </a:cubicBezTo>
                  <a:cubicBezTo>
                    <a:pt x="13186" y="13155"/>
                    <a:pt x="11999" y="13655"/>
                    <a:pt x="10718" y="13655"/>
                  </a:cubicBezTo>
                  <a:cubicBezTo>
                    <a:pt x="9469" y="13655"/>
                    <a:pt x="8281" y="13155"/>
                    <a:pt x="7375" y="12280"/>
                  </a:cubicBezTo>
                  <a:cubicBezTo>
                    <a:pt x="6375" y="13280"/>
                    <a:pt x="6375" y="13280"/>
                    <a:pt x="6375" y="13280"/>
                  </a:cubicBezTo>
                  <a:cubicBezTo>
                    <a:pt x="5312" y="9311"/>
                    <a:pt x="5312" y="9311"/>
                    <a:pt x="5312" y="9311"/>
                  </a:cubicBezTo>
                  <a:cubicBezTo>
                    <a:pt x="9312" y="10374"/>
                    <a:pt x="9312" y="10374"/>
                    <a:pt x="9312" y="10374"/>
                  </a:cubicBezTo>
                  <a:cubicBezTo>
                    <a:pt x="8312" y="11343"/>
                    <a:pt x="8312" y="11343"/>
                    <a:pt x="8312" y="11343"/>
                  </a:cubicBezTo>
                  <a:cubicBezTo>
                    <a:pt x="8969" y="11968"/>
                    <a:pt x="9812" y="12311"/>
                    <a:pt x="10718" y="12311"/>
                  </a:cubicBezTo>
                  <a:cubicBezTo>
                    <a:pt x="11655" y="12311"/>
                    <a:pt x="12499" y="11968"/>
                    <a:pt x="13155" y="11311"/>
                  </a:cubicBezTo>
                  <a:cubicBezTo>
                    <a:pt x="13624" y="10843"/>
                    <a:pt x="13968" y="10249"/>
                    <a:pt x="14093" y="9593"/>
                  </a:cubicBezTo>
                  <a:cubicBezTo>
                    <a:pt x="14186" y="9218"/>
                    <a:pt x="14530" y="8999"/>
                    <a:pt x="14874" y="9093"/>
                  </a:cubicBezTo>
                  <a:cubicBezTo>
                    <a:pt x="15249" y="9155"/>
                    <a:pt x="15468" y="9499"/>
                    <a:pt x="15405" y="9874"/>
                  </a:cubicBezTo>
                  <a:close/>
                  <a:moveTo>
                    <a:pt x="19311" y="1656"/>
                  </a:moveTo>
                  <a:lnTo>
                    <a:pt x="19311" y="1656"/>
                  </a:lnTo>
                  <a:cubicBezTo>
                    <a:pt x="15155" y="1656"/>
                    <a:pt x="15155" y="1656"/>
                    <a:pt x="15155" y="1656"/>
                  </a:cubicBezTo>
                  <a:cubicBezTo>
                    <a:pt x="14436" y="656"/>
                    <a:pt x="14436" y="656"/>
                    <a:pt x="14436" y="656"/>
                  </a:cubicBezTo>
                  <a:cubicBezTo>
                    <a:pt x="14155" y="281"/>
                    <a:pt x="13593" y="0"/>
                    <a:pt x="13124" y="0"/>
                  </a:cubicBezTo>
                  <a:cubicBezTo>
                    <a:pt x="8187" y="0"/>
                    <a:pt x="8187" y="0"/>
                    <a:pt x="8187" y="0"/>
                  </a:cubicBezTo>
                  <a:cubicBezTo>
                    <a:pt x="7719" y="0"/>
                    <a:pt x="7156" y="281"/>
                    <a:pt x="6875" y="656"/>
                  </a:cubicBezTo>
                  <a:cubicBezTo>
                    <a:pt x="6156" y="1656"/>
                    <a:pt x="6156" y="1656"/>
                    <a:pt x="6156" y="1656"/>
                  </a:cubicBezTo>
                  <a:cubicBezTo>
                    <a:pt x="2000" y="1656"/>
                    <a:pt x="2000" y="1656"/>
                    <a:pt x="2000" y="1656"/>
                  </a:cubicBezTo>
                  <a:cubicBezTo>
                    <a:pt x="875" y="1656"/>
                    <a:pt x="0" y="2562"/>
                    <a:pt x="0" y="3656"/>
                  </a:cubicBezTo>
                  <a:cubicBezTo>
                    <a:pt x="0" y="13655"/>
                    <a:pt x="0" y="13655"/>
                    <a:pt x="0" y="13655"/>
                  </a:cubicBezTo>
                  <a:cubicBezTo>
                    <a:pt x="0" y="14749"/>
                    <a:pt x="875" y="15655"/>
                    <a:pt x="2000" y="15655"/>
                  </a:cubicBezTo>
                  <a:cubicBezTo>
                    <a:pt x="19311" y="15655"/>
                    <a:pt x="19311" y="15655"/>
                    <a:pt x="19311" y="15655"/>
                  </a:cubicBezTo>
                  <a:cubicBezTo>
                    <a:pt x="20436" y="15655"/>
                    <a:pt x="21311" y="14749"/>
                    <a:pt x="21311" y="13655"/>
                  </a:cubicBezTo>
                  <a:cubicBezTo>
                    <a:pt x="21311" y="3656"/>
                    <a:pt x="21311" y="3656"/>
                    <a:pt x="21311" y="3656"/>
                  </a:cubicBezTo>
                  <a:cubicBezTo>
                    <a:pt x="21311" y="2562"/>
                    <a:pt x="20436" y="1656"/>
                    <a:pt x="19311" y="1656"/>
                  </a:cubicBezTo>
                  <a:close/>
                </a:path>
              </a:pathLst>
            </a:custGeom>
            <a:solidFill>
              <a:schemeClr val="bg1"/>
            </a:solidFill>
            <a:ln>
              <a:noFill/>
            </a:ln>
            <a:effectLst/>
          </p:spPr>
          <p:txBody>
            <a:bodyPr wrap="none" anchor="ctr"/>
            <a:lstStyle/>
            <a:p>
              <a:endParaRPr lang="en-US" sz="1800"/>
            </a:p>
          </p:txBody>
        </p:sp>
      </p:grpSp>
      <p:grpSp>
        <p:nvGrpSpPr>
          <p:cNvPr id="20" name="Group 19"/>
          <p:cNvGrpSpPr/>
          <p:nvPr userDrawn="1"/>
        </p:nvGrpSpPr>
        <p:grpSpPr>
          <a:xfrm>
            <a:off x="672350" y="2098146"/>
            <a:ext cx="1207245" cy="1323516"/>
            <a:chOff x="2911475" y="1220788"/>
            <a:chExt cx="3486150" cy="5095875"/>
          </a:xfrm>
          <a:solidFill>
            <a:schemeClr val="bg1"/>
          </a:solidFill>
        </p:grpSpPr>
        <p:sp>
          <p:nvSpPr>
            <p:cNvPr id="28" name="Freeform 1"/>
            <p:cNvSpPr>
              <a:spLocks noChangeArrowheads="1"/>
            </p:cNvSpPr>
            <p:nvPr/>
          </p:nvSpPr>
          <p:spPr bwMode="auto">
            <a:xfrm>
              <a:off x="4181475" y="1220788"/>
              <a:ext cx="2216150" cy="4083050"/>
            </a:xfrm>
            <a:custGeom>
              <a:avLst/>
              <a:gdLst>
                <a:gd name="T0" fmla="*/ 500 w 6157"/>
                <a:gd name="T1" fmla="*/ 9655 h 11344"/>
                <a:gd name="T2" fmla="*/ 500 w 6157"/>
                <a:gd name="T3" fmla="*/ 9655 h 11344"/>
                <a:gd name="T4" fmla="*/ 2406 w 6157"/>
                <a:gd name="T5" fmla="*/ 11343 h 11344"/>
                <a:gd name="T6" fmla="*/ 2562 w 6157"/>
                <a:gd name="T7" fmla="*/ 10343 h 11344"/>
                <a:gd name="T8" fmla="*/ 1063 w 6157"/>
                <a:gd name="T9" fmla="*/ 9093 h 11344"/>
                <a:gd name="T10" fmla="*/ 6156 w 6157"/>
                <a:gd name="T11" fmla="*/ 0 h 11344"/>
                <a:gd name="T12" fmla="*/ 500 w 6157"/>
                <a:gd name="T13" fmla="*/ 9655 h 11344"/>
              </a:gdLst>
              <a:ahLst/>
              <a:cxnLst>
                <a:cxn ang="0">
                  <a:pos x="T0" y="T1"/>
                </a:cxn>
                <a:cxn ang="0">
                  <a:pos x="T2" y="T3"/>
                </a:cxn>
                <a:cxn ang="0">
                  <a:pos x="T4" y="T5"/>
                </a:cxn>
                <a:cxn ang="0">
                  <a:pos x="T6" y="T7"/>
                </a:cxn>
                <a:cxn ang="0">
                  <a:pos x="T8" y="T9"/>
                </a:cxn>
                <a:cxn ang="0">
                  <a:pos x="T10" y="T11"/>
                </a:cxn>
                <a:cxn ang="0">
                  <a:pos x="T12" y="T13"/>
                </a:cxn>
              </a:cxnLst>
              <a:rect l="0" t="0" r="r" b="b"/>
              <a:pathLst>
                <a:path w="6157" h="11344">
                  <a:moveTo>
                    <a:pt x="500" y="9655"/>
                  </a:moveTo>
                  <a:lnTo>
                    <a:pt x="500" y="9655"/>
                  </a:lnTo>
                  <a:cubicBezTo>
                    <a:pt x="782" y="10562"/>
                    <a:pt x="1563" y="11062"/>
                    <a:pt x="2406" y="11343"/>
                  </a:cubicBezTo>
                  <a:cubicBezTo>
                    <a:pt x="2562" y="10343"/>
                    <a:pt x="2562" y="10343"/>
                    <a:pt x="2562" y="10343"/>
                  </a:cubicBezTo>
                  <a:cubicBezTo>
                    <a:pt x="1938" y="10093"/>
                    <a:pt x="1375" y="9718"/>
                    <a:pt x="1063" y="9093"/>
                  </a:cubicBezTo>
                  <a:cubicBezTo>
                    <a:pt x="438" y="7718"/>
                    <a:pt x="1188" y="5125"/>
                    <a:pt x="6156" y="0"/>
                  </a:cubicBezTo>
                  <a:cubicBezTo>
                    <a:pt x="1063" y="5125"/>
                    <a:pt x="0" y="8030"/>
                    <a:pt x="500" y="9655"/>
                  </a:cubicBezTo>
                </a:path>
              </a:pathLst>
            </a:custGeom>
            <a:grp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sz="1800"/>
            </a:p>
          </p:txBody>
        </p:sp>
        <p:sp>
          <p:nvSpPr>
            <p:cNvPr id="29" name="Freeform 2"/>
            <p:cNvSpPr>
              <a:spLocks noChangeArrowheads="1"/>
            </p:cNvSpPr>
            <p:nvPr/>
          </p:nvSpPr>
          <p:spPr bwMode="auto">
            <a:xfrm>
              <a:off x="3800475" y="1265238"/>
              <a:ext cx="2541588" cy="4578350"/>
            </a:xfrm>
            <a:custGeom>
              <a:avLst/>
              <a:gdLst>
                <a:gd name="T0" fmla="*/ 3406 w 7062"/>
                <a:gd name="T1" fmla="*/ 11562 h 12719"/>
                <a:gd name="T2" fmla="*/ 3406 w 7062"/>
                <a:gd name="T3" fmla="*/ 11562 h 12719"/>
                <a:gd name="T4" fmla="*/ 1344 w 7062"/>
                <a:gd name="T5" fmla="*/ 9780 h 12719"/>
                <a:gd name="T6" fmla="*/ 7061 w 7062"/>
                <a:gd name="T7" fmla="*/ 0 h 12719"/>
                <a:gd name="T8" fmla="*/ 750 w 7062"/>
                <a:gd name="T9" fmla="*/ 10968 h 12719"/>
                <a:gd name="T10" fmla="*/ 3219 w 7062"/>
                <a:gd name="T11" fmla="*/ 12718 h 12719"/>
                <a:gd name="T12" fmla="*/ 3406 w 7062"/>
                <a:gd name="T13" fmla="*/ 11562 h 12719"/>
              </a:gdLst>
              <a:ahLst/>
              <a:cxnLst>
                <a:cxn ang="0">
                  <a:pos x="T0" y="T1"/>
                </a:cxn>
                <a:cxn ang="0">
                  <a:pos x="T2" y="T3"/>
                </a:cxn>
                <a:cxn ang="0">
                  <a:pos x="T4" y="T5"/>
                </a:cxn>
                <a:cxn ang="0">
                  <a:pos x="T6" y="T7"/>
                </a:cxn>
                <a:cxn ang="0">
                  <a:pos x="T8" y="T9"/>
                </a:cxn>
                <a:cxn ang="0">
                  <a:pos x="T10" y="T11"/>
                </a:cxn>
                <a:cxn ang="0">
                  <a:pos x="T12" y="T13"/>
                </a:cxn>
              </a:cxnLst>
              <a:rect l="0" t="0" r="r" b="b"/>
              <a:pathLst>
                <a:path w="7062" h="12719">
                  <a:moveTo>
                    <a:pt x="3406" y="11562"/>
                  </a:moveTo>
                  <a:lnTo>
                    <a:pt x="3406" y="11562"/>
                  </a:lnTo>
                  <a:cubicBezTo>
                    <a:pt x="2500" y="11280"/>
                    <a:pt x="1656" y="10749"/>
                    <a:pt x="1344" y="9780"/>
                  </a:cubicBezTo>
                  <a:cubicBezTo>
                    <a:pt x="781" y="8155"/>
                    <a:pt x="1844" y="5219"/>
                    <a:pt x="7061" y="0"/>
                  </a:cubicBezTo>
                  <a:cubicBezTo>
                    <a:pt x="969" y="6000"/>
                    <a:pt x="0" y="9218"/>
                    <a:pt x="750" y="10968"/>
                  </a:cubicBezTo>
                  <a:cubicBezTo>
                    <a:pt x="1219" y="11968"/>
                    <a:pt x="2250" y="12468"/>
                    <a:pt x="3219" y="12718"/>
                  </a:cubicBezTo>
                  <a:lnTo>
                    <a:pt x="3406" y="11562"/>
                  </a:lnTo>
                </a:path>
              </a:pathLst>
            </a:custGeom>
            <a:grp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sz="1800"/>
            </a:p>
          </p:txBody>
        </p:sp>
        <p:sp>
          <p:nvSpPr>
            <p:cNvPr id="30" name="Freeform 3"/>
            <p:cNvSpPr>
              <a:spLocks noChangeArrowheads="1"/>
            </p:cNvSpPr>
            <p:nvPr/>
          </p:nvSpPr>
          <p:spPr bwMode="auto">
            <a:xfrm>
              <a:off x="2911475" y="1298575"/>
              <a:ext cx="3397250" cy="5018088"/>
            </a:xfrm>
            <a:custGeom>
              <a:avLst/>
              <a:gdLst>
                <a:gd name="T0" fmla="*/ 3156 w 9438"/>
                <a:gd name="T1" fmla="*/ 11405 h 13937"/>
                <a:gd name="T2" fmla="*/ 3156 w 9438"/>
                <a:gd name="T3" fmla="*/ 11405 h 13937"/>
                <a:gd name="T4" fmla="*/ 9437 w 9438"/>
                <a:gd name="T5" fmla="*/ 0 h 13937"/>
                <a:gd name="T6" fmla="*/ 3938 w 9438"/>
                <a:gd name="T7" fmla="*/ 13468 h 13937"/>
                <a:gd name="T8" fmla="*/ 5469 w 9438"/>
                <a:gd name="T9" fmla="*/ 13936 h 13937"/>
                <a:gd name="T10" fmla="*/ 5594 w 9438"/>
                <a:gd name="T11" fmla="*/ 13030 h 13937"/>
                <a:gd name="T12" fmla="*/ 3156 w 9438"/>
                <a:gd name="T13" fmla="*/ 11405 h 13937"/>
              </a:gdLst>
              <a:ahLst/>
              <a:cxnLst>
                <a:cxn ang="0">
                  <a:pos x="T0" y="T1"/>
                </a:cxn>
                <a:cxn ang="0">
                  <a:pos x="T2" y="T3"/>
                </a:cxn>
                <a:cxn ang="0">
                  <a:pos x="T4" y="T5"/>
                </a:cxn>
                <a:cxn ang="0">
                  <a:pos x="T6" y="T7"/>
                </a:cxn>
                <a:cxn ang="0">
                  <a:pos x="T8" y="T9"/>
                </a:cxn>
                <a:cxn ang="0">
                  <a:pos x="T10" y="T11"/>
                </a:cxn>
                <a:cxn ang="0">
                  <a:pos x="T12" y="T13"/>
                </a:cxn>
              </a:cxnLst>
              <a:rect l="0" t="0" r="r" b="b"/>
              <a:pathLst>
                <a:path w="9438" h="13937">
                  <a:moveTo>
                    <a:pt x="3156" y="11405"/>
                  </a:moveTo>
                  <a:lnTo>
                    <a:pt x="3156" y="11405"/>
                  </a:lnTo>
                  <a:cubicBezTo>
                    <a:pt x="2188" y="9718"/>
                    <a:pt x="2938" y="6406"/>
                    <a:pt x="9437" y="0"/>
                  </a:cubicBezTo>
                  <a:cubicBezTo>
                    <a:pt x="0" y="9186"/>
                    <a:pt x="1594" y="12374"/>
                    <a:pt x="3938" y="13468"/>
                  </a:cubicBezTo>
                  <a:cubicBezTo>
                    <a:pt x="4438" y="13718"/>
                    <a:pt x="4969" y="13843"/>
                    <a:pt x="5469" y="13936"/>
                  </a:cubicBezTo>
                  <a:cubicBezTo>
                    <a:pt x="5594" y="13030"/>
                    <a:pt x="5594" y="13030"/>
                    <a:pt x="5594" y="13030"/>
                  </a:cubicBezTo>
                  <a:cubicBezTo>
                    <a:pt x="4719" y="12811"/>
                    <a:pt x="3656" y="12343"/>
                    <a:pt x="3156" y="11405"/>
                  </a:cubicBezTo>
                </a:path>
              </a:pathLst>
            </a:custGeom>
            <a:grp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sz="1800"/>
            </a:p>
          </p:txBody>
        </p:sp>
      </p:grpSp>
      <p:sp>
        <p:nvSpPr>
          <p:cNvPr id="19" name="Text Placeholder 45"/>
          <p:cNvSpPr>
            <a:spLocks noGrp="1"/>
          </p:cNvSpPr>
          <p:nvPr>
            <p:ph type="body" sz="quarter" idx="13"/>
          </p:nvPr>
        </p:nvSpPr>
        <p:spPr>
          <a:xfrm>
            <a:off x="2031999" y="1937408"/>
            <a:ext cx="8125015" cy="468536"/>
          </a:xfrm>
        </p:spPr>
        <p:txBody>
          <a:bodyPr anchor="b"/>
          <a:lstStyle>
            <a:lvl1pPr marL="12700" indent="0">
              <a:buNone/>
              <a:defRPr sz="3200" b="0" i="1">
                <a:solidFill>
                  <a:schemeClr val="bg1"/>
                </a:solidFill>
                <a:latin typeface="Times New Roman" charset="0"/>
                <a:ea typeface="Times New Roman" charset="0"/>
                <a:cs typeface="Times New Roman" charset="0"/>
              </a:defRPr>
            </a:lvl1pPr>
          </a:lstStyle>
          <a:p>
            <a:pPr lvl="0"/>
            <a:r>
              <a:rPr lang="en-US"/>
              <a:t>Click to edit Master text styles</a:t>
            </a:r>
          </a:p>
        </p:txBody>
      </p:sp>
    </p:spTree>
    <p:extLst>
      <p:ext uri="{BB962C8B-B14F-4D97-AF65-F5344CB8AC3E}">
        <p14:creationId xmlns:p14="http://schemas.microsoft.com/office/powerpoint/2010/main" val="1501645909"/>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Section Header (PCMH)">
    <p:spTree>
      <p:nvGrpSpPr>
        <p:cNvPr id="1" name=""/>
        <p:cNvGrpSpPr/>
        <p:nvPr/>
      </p:nvGrpSpPr>
      <p:grpSpPr>
        <a:xfrm>
          <a:off x="0" y="0"/>
          <a:ext cx="0" cy="0"/>
          <a:chOff x="0" y="0"/>
          <a:chExt cx="0" cy="0"/>
        </a:xfrm>
      </p:grpSpPr>
      <p:pic>
        <p:nvPicPr>
          <p:cNvPr id="23" name="Picture 22"/>
          <p:cNvPicPr>
            <a:picLocks noChangeAspect="1"/>
          </p:cNvPicPr>
          <p:nvPr userDrawn="1"/>
        </p:nvPicPr>
        <p:blipFill rotWithShape="1">
          <a:blip r:embed="rId2">
            <a:alphaModFix/>
            <a:extLst>
              <a:ext uri="{28A0092B-C50C-407E-A947-70E740481C1C}">
                <a14:useLocalDpi xmlns:a14="http://schemas.microsoft.com/office/drawing/2010/main" val="0"/>
              </a:ext>
            </a:extLst>
          </a:blip>
          <a:srcRect t="10979" b="66133"/>
          <a:stretch/>
        </p:blipFill>
        <p:spPr>
          <a:xfrm>
            <a:off x="0" y="5335266"/>
            <a:ext cx="12192000" cy="1522734"/>
          </a:xfrm>
          <a:prstGeom prst="rect">
            <a:avLst/>
          </a:prstGeom>
        </p:spPr>
      </p:pic>
      <p:sp>
        <p:nvSpPr>
          <p:cNvPr id="126" name="Rectangle 125"/>
          <p:cNvSpPr>
            <a:spLocks noChangeAspect="1"/>
          </p:cNvSpPr>
          <p:nvPr userDrawn="1"/>
        </p:nvSpPr>
        <p:spPr>
          <a:xfrm>
            <a:off x="0" y="5335266"/>
            <a:ext cx="12192000" cy="1522734"/>
          </a:xfrm>
          <a:prstGeom prst="rect">
            <a:avLst/>
          </a:prstGeom>
          <a:solidFill>
            <a:schemeClr val="tx2">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27" name="Rectangle 126"/>
          <p:cNvSpPr/>
          <p:nvPr userDrawn="1"/>
        </p:nvSpPr>
        <p:spPr>
          <a:xfrm>
            <a:off x="0" y="0"/>
            <a:ext cx="12192000" cy="5429396"/>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1800"/>
          </a:p>
        </p:txBody>
      </p:sp>
      <p:sp>
        <p:nvSpPr>
          <p:cNvPr id="128" name="Rectangle 127"/>
          <p:cNvSpPr/>
          <p:nvPr userDrawn="1"/>
        </p:nvSpPr>
        <p:spPr>
          <a:xfrm>
            <a:off x="0" y="5335267"/>
            <a:ext cx="12192000" cy="9412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 name="Title 1"/>
          <p:cNvSpPr>
            <a:spLocks noGrp="1"/>
          </p:cNvSpPr>
          <p:nvPr userDrawn="1">
            <p:ph type="title" hasCustomPrompt="1"/>
          </p:nvPr>
        </p:nvSpPr>
        <p:spPr>
          <a:xfrm>
            <a:off x="2032000" y="2508933"/>
            <a:ext cx="8125013" cy="2506821"/>
          </a:xfrm>
        </p:spPr>
        <p:txBody>
          <a:bodyPr anchor="t"/>
          <a:lstStyle>
            <a:lvl1pPr algn="l">
              <a:lnSpc>
                <a:spcPts val="5160"/>
              </a:lnSpc>
              <a:defRPr sz="4800" b="0" cap="none" baseline="0">
                <a:solidFill>
                  <a:schemeClr val="bg1"/>
                </a:solidFill>
              </a:defRPr>
            </a:lvl1pPr>
          </a:lstStyle>
          <a:p>
            <a:r>
              <a:rPr lang="en-US"/>
              <a:t>Click to edit </a:t>
            </a:r>
            <a:r>
              <a:rPr lang="en-US" err="1"/>
              <a:t>PCMH</a:t>
            </a:r>
            <a:r>
              <a:rPr lang="en-US"/>
              <a:t> title</a:t>
            </a:r>
          </a:p>
        </p:txBody>
      </p:sp>
      <p:sp>
        <p:nvSpPr>
          <p:cNvPr id="3" name="Text Placeholder 2"/>
          <p:cNvSpPr>
            <a:spLocks noGrp="1"/>
          </p:cNvSpPr>
          <p:nvPr userDrawn="1">
            <p:ph type="body" idx="1"/>
          </p:nvPr>
        </p:nvSpPr>
        <p:spPr>
          <a:xfrm>
            <a:off x="2032000" y="5652330"/>
            <a:ext cx="8125013" cy="514203"/>
          </a:xfrm>
        </p:spPr>
        <p:txBody>
          <a:bodyPr anchor="t"/>
          <a:lstStyle>
            <a:lvl1pPr marL="0" indent="0">
              <a:buNone/>
              <a:defRPr sz="2000" b="1" kern="0" cap="all" spc="0" baseline="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pic>
        <p:nvPicPr>
          <p:cNvPr id="18" name="Picture 1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925731" y="6298214"/>
            <a:ext cx="1071469" cy="452427"/>
          </a:xfrm>
          <a:prstGeom prst="rect">
            <a:avLst/>
          </a:prstGeom>
        </p:spPr>
      </p:pic>
      <p:grpSp>
        <p:nvGrpSpPr>
          <p:cNvPr id="21" name="Group 20"/>
          <p:cNvGrpSpPr/>
          <p:nvPr userDrawn="1"/>
        </p:nvGrpSpPr>
        <p:grpSpPr>
          <a:xfrm>
            <a:off x="12801600" y="0"/>
            <a:ext cx="3048000" cy="1335024"/>
            <a:chOff x="9262533" y="0"/>
            <a:chExt cx="2286000" cy="1335024"/>
          </a:xfrm>
        </p:grpSpPr>
        <p:sp>
          <p:nvSpPr>
            <p:cNvPr id="22" name="Rectangle 21"/>
            <p:cNvSpPr/>
            <p:nvPr userDrawn="1"/>
          </p:nvSpPr>
          <p:spPr>
            <a:xfrm>
              <a:off x="9262533" y="0"/>
              <a:ext cx="2286000" cy="1335024"/>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Section Header </a:t>
              </a:r>
              <a:br>
                <a:rPr lang="en-US" sz="1100"/>
              </a:br>
              <a:r>
                <a:rPr lang="en-US" sz="1100"/>
                <a:t>(PCMH)</a:t>
              </a:r>
            </a:p>
            <a:p>
              <a:pPr marL="0" marR="0" indent="0" algn="ctr" defTabSz="457200" rtl="0" eaLnBrk="1" fontAlgn="auto" latinLnBrk="0" hangingPunct="1">
                <a:lnSpc>
                  <a:spcPct val="100000"/>
                </a:lnSpc>
                <a:spcBef>
                  <a:spcPts val="0"/>
                </a:spcBef>
                <a:spcAft>
                  <a:spcPts val="600"/>
                </a:spcAft>
                <a:buClrTx/>
                <a:buSzTx/>
                <a:buFontTx/>
                <a:buNone/>
                <a:tabLst/>
                <a:defRPr/>
              </a:pPr>
              <a:endParaRPr lang="en-US" sz="900" i="1"/>
            </a:p>
            <a:p>
              <a:pPr marL="0" marR="0" indent="0" algn="ctr" defTabSz="457200" rtl="0" eaLnBrk="1" fontAlgn="auto" latinLnBrk="0" hangingPunct="1">
                <a:lnSpc>
                  <a:spcPct val="100000"/>
                </a:lnSpc>
                <a:spcBef>
                  <a:spcPts val="0"/>
                </a:spcBef>
                <a:spcAft>
                  <a:spcPts val="600"/>
                </a:spcAft>
                <a:buClrTx/>
                <a:buSzTx/>
                <a:buFontTx/>
                <a:buNone/>
                <a:tabLst/>
                <a:defRPr/>
              </a:pPr>
              <a:br>
                <a:rPr lang="en-US" sz="900" i="1"/>
              </a:br>
              <a:r>
                <a:rPr lang="en-US" sz="900" i="1"/>
                <a:t>change background</a:t>
              </a:r>
              <a:r>
                <a:rPr lang="en-US" sz="900" i="1" baseline="0"/>
                <a:t> image </a:t>
              </a:r>
              <a:br>
                <a:rPr lang="en-US" sz="900" i="1" baseline="0"/>
              </a:br>
              <a:r>
                <a:rPr lang="en-US" sz="900" i="1"/>
                <a:t>in Slide Master</a:t>
              </a:r>
            </a:p>
          </p:txBody>
        </p:sp>
        <p:sp>
          <p:nvSpPr>
            <p:cNvPr id="27" name="Freeform 26"/>
            <p:cNvSpPr>
              <a:spLocks noChangeArrowheads="1"/>
            </p:cNvSpPr>
            <p:nvPr userDrawn="1"/>
          </p:nvSpPr>
          <p:spPr bwMode="auto">
            <a:xfrm flipH="1">
              <a:off x="10231805" y="692141"/>
              <a:ext cx="289582" cy="212708"/>
            </a:xfrm>
            <a:custGeom>
              <a:avLst/>
              <a:gdLst>
                <a:gd name="T0" fmla="*/ 11999 w 21312"/>
                <a:gd name="T1" fmla="*/ 6844 h 15656"/>
                <a:gd name="T2" fmla="*/ 11999 w 21312"/>
                <a:gd name="T3" fmla="*/ 6844 h 15656"/>
                <a:gd name="T4" fmla="*/ 12999 w 21312"/>
                <a:gd name="T5" fmla="*/ 5875 h 15656"/>
                <a:gd name="T6" fmla="*/ 8156 w 21312"/>
                <a:gd name="T7" fmla="*/ 5906 h 15656"/>
                <a:gd name="T8" fmla="*/ 7219 w 21312"/>
                <a:gd name="T9" fmla="*/ 7625 h 15656"/>
                <a:gd name="T10" fmla="*/ 6562 w 21312"/>
                <a:gd name="T11" fmla="*/ 8155 h 15656"/>
                <a:gd name="T12" fmla="*/ 6437 w 21312"/>
                <a:gd name="T13" fmla="*/ 8124 h 15656"/>
                <a:gd name="T14" fmla="*/ 5906 w 21312"/>
                <a:gd name="T15" fmla="*/ 7343 h 15656"/>
                <a:gd name="T16" fmla="*/ 7219 w 21312"/>
                <a:gd name="T17" fmla="*/ 4969 h 15656"/>
                <a:gd name="T18" fmla="*/ 13936 w 21312"/>
                <a:gd name="T19" fmla="*/ 4937 h 15656"/>
                <a:gd name="T20" fmla="*/ 14936 w 21312"/>
                <a:gd name="T21" fmla="*/ 3937 h 15656"/>
                <a:gd name="T22" fmla="*/ 15999 w 21312"/>
                <a:gd name="T23" fmla="*/ 7905 h 15656"/>
                <a:gd name="T24" fmla="*/ 11999 w 21312"/>
                <a:gd name="T25" fmla="*/ 6844 h 15656"/>
                <a:gd name="T26" fmla="*/ 15405 w 21312"/>
                <a:gd name="T27" fmla="*/ 9874 h 15656"/>
                <a:gd name="T28" fmla="*/ 15405 w 21312"/>
                <a:gd name="T29" fmla="*/ 9874 h 15656"/>
                <a:gd name="T30" fmla="*/ 14093 w 21312"/>
                <a:gd name="T31" fmla="*/ 12249 h 15656"/>
                <a:gd name="T32" fmla="*/ 10718 w 21312"/>
                <a:gd name="T33" fmla="*/ 13655 h 15656"/>
                <a:gd name="T34" fmla="*/ 7375 w 21312"/>
                <a:gd name="T35" fmla="*/ 12280 h 15656"/>
                <a:gd name="T36" fmla="*/ 6375 w 21312"/>
                <a:gd name="T37" fmla="*/ 13280 h 15656"/>
                <a:gd name="T38" fmla="*/ 5312 w 21312"/>
                <a:gd name="T39" fmla="*/ 9311 h 15656"/>
                <a:gd name="T40" fmla="*/ 9312 w 21312"/>
                <a:gd name="T41" fmla="*/ 10374 h 15656"/>
                <a:gd name="T42" fmla="*/ 8312 w 21312"/>
                <a:gd name="T43" fmla="*/ 11343 h 15656"/>
                <a:gd name="T44" fmla="*/ 10718 w 21312"/>
                <a:gd name="T45" fmla="*/ 12311 h 15656"/>
                <a:gd name="T46" fmla="*/ 13155 w 21312"/>
                <a:gd name="T47" fmla="*/ 11311 h 15656"/>
                <a:gd name="T48" fmla="*/ 14093 w 21312"/>
                <a:gd name="T49" fmla="*/ 9593 h 15656"/>
                <a:gd name="T50" fmla="*/ 14874 w 21312"/>
                <a:gd name="T51" fmla="*/ 9093 h 15656"/>
                <a:gd name="T52" fmla="*/ 15405 w 21312"/>
                <a:gd name="T53" fmla="*/ 9874 h 15656"/>
                <a:gd name="T54" fmla="*/ 19311 w 21312"/>
                <a:gd name="T55" fmla="*/ 1656 h 15656"/>
                <a:gd name="T56" fmla="*/ 19311 w 21312"/>
                <a:gd name="T57" fmla="*/ 1656 h 15656"/>
                <a:gd name="T58" fmla="*/ 15155 w 21312"/>
                <a:gd name="T59" fmla="*/ 1656 h 15656"/>
                <a:gd name="T60" fmla="*/ 14436 w 21312"/>
                <a:gd name="T61" fmla="*/ 656 h 15656"/>
                <a:gd name="T62" fmla="*/ 13124 w 21312"/>
                <a:gd name="T63" fmla="*/ 0 h 15656"/>
                <a:gd name="T64" fmla="*/ 8187 w 21312"/>
                <a:gd name="T65" fmla="*/ 0 h 15656"/>
                <a:gd name="T66" fmla="*/ 6875 w 21312"/>
                <a:gd name="T67" fmla="*/ 656 h 15656"/>
                <a:gd name="T68" fmla="*/ 6156 w 21312"/>
                <a:gd name="T69" fmla="*/ 1656 h 15656"/>
                <a:gd name="T70" fmla="*/ 2000 w 21312"/>
                <a:gd name="T71" fmla="*/ 1656 h 15656"/>
                <a:gd name="T72" fmla="*/ 0 w 21312"/>
                <a:gd name="T73" fmla="*/ 3656 h 15656"/>
                <a:gd name="T74" fmla="*/ 0 w 21312"/>
                <a:gd name="T75" fmla="*/ 13655 h 15656"/>
                <a:gd name="T76" fmla="*/ 2000 w 21312"/>
                <a:gd name="T77" fmla="*/ 15655 h 15656"/>
                <a:gd name="T78" fmla="*/ 19311 w 21312"/>
                <a:gd name="T79" fmla="*/ 15655 h 15656"/>
                <a:gd name="T80" fmla="*/ 21311 w 21312"/>
                <a:gd name="T81" fmla="*/ 13655 h 15656"/>
                <a:gd name="T82" fmla="*/ 21311 w 21312"/>
                <a:gd name="T83" fmla="*/ 3656 h 15656"/>
                <a:gd name="T84" fmla="*/ 19311 w 21312"/>
                <a:gd name="T85" fmla="*/ 1656 h 15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1312" h="15656">
                  <a:moveTo>
                    <a:pt x="11999" y="6844"/>
                  </a:moveTo>
                  <a:lnTo>
                    <a:pt x="11999" y="6844"/>
                  </a:lnTo>
                  <a:cubicBezTo>
                    <a:pt x="12999" y="5875"/>
                    <a:pt x="12999" y="5875"/>
                    <a:pt x="12999" y="5875"/>
                  </a:cubicBezTo>
                  <a:cubicBezTo>
                    <a:pt x="11655" y="4562"/>
                    <a:pt x="9500" y="4562"/>
                    <a:pt x="8156" y="5906"/>
                  </a:cubicBezTo>
                  <a:cubicBezTo>
                    <a:pt x="7687" y="6375"/>
                    <a:pt x="7343" y="6969"/>
                    <a:pt x="7219" y="7625"/>
                  </a:cubicBezTo>
                  <a:cubicBezTo>
                    <a:pt x="7156" y="7936"/>
                    <a:pt x="6875" y="8155"/>
                    <a:pt x="6562" y="8155"/>
                  </a:cubicBezTo>
                  <a:cubicBezTo>
                    <a:pt x="6531" y="8155"/>
                    <a:pt x="6469" y="8155"/>
                    <a:pt x="6437" y="8124"/>
                  </a:cubicBezTo>
                  <a:cubicBezTo>
                    <a:pt x="6062" y="8061"/>
                    <a:pt x="5844" y="7719"/>
                    <a:pt x="5906" y="7343"/>
                  </a:cubicBezTo>
                  <a:cubicBezTo>
                    <a:pt x="6094" y="6437"/>
                    <a:pt x="6562" y="5625"/>
                    <a:pt x="7219" y="4969"/>
                  </a:cubicBezTo>
                  <a:cubicBezTo>
                    <a:pt x="9062" y="3125"/>
                    <a:pt x="12061" y="3094"/>
                    <a:pt x="13936" y="4937"/>
                  </a:cubicBezTo>
                  <a:cubicBezTo>
                    <a:pt x="14936" y="3937"/>
                    <a:pt x="14936" y="3937"/>
                    <a:pt x="14936" y="3937"/>
                  </a:cubicBezTo>
                  <a:cubicBezTo>
                    <a:pt x="15999" y="7905"/>
                    <a:pt x="15999" y="7905"/>
                    <a:pt x="15999" y="7905"/>
                  </a:cubicBezTo>
                  <a:lnTo>
                    <a:pt x="11999" y="6844"/>
                  </a:lnTo>
                  <a:close/>
                  <a:moveTo>
                    <a:pt x="15405" y="9874"/>
                  </a:moveTo>
                  <a:lnTo>
                    <a:pt x="15405" y="9874"/>
                  </a:lnTo>
                  <a:cubicBezTo>
                    <a:pt x="15218" y="10780"/>
                    <a:pt x="14749" y="11593"/>
                    <a:pt x="14093" y="12249"/>
                  </a:cubicBezTo>
                  <a:cubicBezTo>
                    <a:pt x="13186" y="13155"/>
                    <a:pt x="11999" y="13655"/>
                    <a:pt x="10718" y="13655"/>
                  </a:cubicBezTo>
                  <a:cubicBezTo>
                    <a:pt x="9469" y="13655"/>
                    <a:pt x="8281" y="13155"/>
                    <a:pt x="7375" y="12280"/>
                  </a:cubicBezTo>
                  <a:cubicBezTo>
                    <a:pt x="6375" y="13280"/>
                    <a:pt x="6375" y="13280"/>
                    <a:pt x="6375" y="13280"/>
                  </a:cubicBezTo>
                  <a:cubicBezTo>
                    <a:pt x="5312" y="9311"/>
                    <a:pt x="5312" y="9311"/>
                    <a:pt x="5312" y="9311"/>
                  </a:cubicBezTo>
                  <a:cubicBezTo>
                    <a:pt x="9312" y="10374"/>
                    <a:pt x="9312" y="10374"/>
                    <a:pt x="9312" y="10374"/>
                  </a:cubicBezTo>
                  <a:cubicBezTo>
                    <a:pt x="8312" y="11343"/>
                    <a:pt x="8312" y="11343"/>
                    <a:pt x="8312" y="11343"/>
                  </a:cubicBezTo>
                  <a:cubicBezTo>
                    <a:pt x="8969" y="11968"/>
                    <a:pt x="9812" y="12311"/>
                    <a:pt x="10718" y="12311"/>
                  </a:cubicBezTo>
                  <a:cubicBezTo>
                    <a:pt x="11655" y="12311"/>
                    <a:pt x="12499" y="11968"/>
                    <a:pt x="13155" y="11311"/>
                  </a:cubicBezTo>
                  <a:cubicBezTo>
                    <a:pt x="13624" y="10843"/>
                    <a:pt x="13968" y="10249"/>
                    <a:pt x="14093" y="9593"/>
                  </a:cubicBezTo>
                  <a:cubicBezTo>
                    <a:pt x="14186" y="9218"/>
                    <a:pt x="14530" y="8999"/>
                    <a:pt x="14874" y="9093"/>
                  </a:cubicBezTo>
                  <a:cubicBezTo>
                    <a:pt x="15249" y="9155"/>
                    <a:pt x="15468" y="9499"/>
                    <a:pt x="15405" y="9874"/>
                  </a:cubicBezTo>
                  <a:close/>
                  <a:moveTo>
                    <a:pt x="19311" y="1656"/>
                  </a:moveTo>
                  <a:lnTo>
                    <a:pt x="19311" y="1656"/>
                  </a:lnTo>
                  <a:cubicBezTo>
                    <a:pt x="15155" y="1656"/>
                    <a:pt x="15155" y="1656"/>
                    <a:pt x="15155" y="1656"/>
                  </a:cubicBezTo>
                  <a:cubicBezTo>
                    <a:pt x="14436" y="656"/>
                    <a:pt x="14436" y="656"/>
                    <a:pt x="14436" y="656"/>
                  </a:cubicBezTo>
                  <a:cubicBezTo>
                    <a:pt x="14155" y="281"/>
                    <a:pt x="13593" y="0"/>
                    <a:pt x="13124" y="0"/>
                  </a:cubicBezTo>
                  <a:cubicBezTo>
                    <a:pt x="8187" y="0"/>
                    <a:pt x="8187" y="0"/>
                    <a:pt x="8187" y="0"/>
                  </a:cubicBezTo>
                  <a:cubicBezTo>
                    <a:pt x="7719" y="0"/>
                    <a:pt x="7156" y="281"/>
                    <a:pt x="6875" y="656"/>
                  </a:cubicBezTo>
                  <a:cubicBezTo>
                    <a:pt x="6156" y="1656"/>
                    <a:pt x="6156" y="1656"/>
                    <a:pt x="6156" y="1656"/>
                  </a:cubicBezTo>
                  <a:cubicBezTo>
                    <a:pt x="2000" y="1656"/>
                    <a:pt x="2000" y="1656"/>
                    <a:pt x="2000" y="1656"/>
                  </a:cubicBezTo>
                  <a:cubicBezTo>
                    <a:pt x="875" y="1656"/>
                    <a:pt x="0" y="2562"/>
                    <a:pt x="0" y="3656"/>
                  </a:cubicBezTo>
                  <a:cubicBezTo>
                    <a:pt x="0" y="13655"/>
                    <a:pt x="0" y="13655"/>
                    <a:pt x="0" y="13655"/>
                  </a:cubicBezTo>
                  <a:cubicBezTo>
                    <a:pt x="0" y="14749"/>
                    <a:pt x="875" y="15655"/>
                    <a:pt x="2000" y="15655"/>
                  </a:cubicBezTo>
                  <a:cubicBezTo>
                    <a:pt x="19311" y="15655"/>
                    <a:pt x="19311" y="15655"/>
                    <a:pt x="19311" y="15655"/>
                  </a:cubicBezTo>
                  <a:cubicBezTo>
                    <a:pt x="20436" y="15655"/>
                    <a:pt x="21311" y="14749"/>
                    <a:pt x="21311" y="13655"/>
                  </a:cubicBezTo>
                  <a:cubicBezTo>
                    <a:pt x="21311" y="3656"/>
                    <a:pt x="21311" y="3656"/>
                    <a:pt x="21311" y="3656"/>
                  </a:cubicBezTo>
                  <a:cubicBezTo>
                    <a:pt x="21311" y="2562"/>
                    <a:pt x="20436" y="1656"/>
                    <a:pt x="19311" y="1656"/>
                  </a:cubicBezTo>
                  <a:close/>
                </a:path>
              </a:pathLst>
            </a:custGeom>
            <a:solidFill>
              <a:schemeClr val="bg1"/>
            </a:solidFill>
            <a:ln>
              <a:noFill/>
            </a:ln>
            <a:effectLst/>
          </p:spPr>
          <p:txBody>
            <a:bodyPr wrap="none" anchor="ctr"/>
            <a:lstStyle/>
            <a:p>
              <a:endParaRPr lang="en-US" sz="1800"/>
            </a:p>
          </p:txBody>
        </p:sp>
      </p:grpSp>
      <p:grpSp>
        <p:nvGrpSpPr>
          <p:cNvPr id="20" name="Group 19"/>
          <p:cNvGrpSpPr/>
          <p:nvPr userDrawn="1"/>
        </p:nvGrpSpPr>
        <p:grpSpPr>
          <a:xfrm>
            <a:off x="672350" y="2098146"/>
            <a:ext cx="1207245" cy="1323516"/>
            <a:chOff x="2911475" y="1220788"/>
            <a:chExt cx="3486150" cy="5095875"/>
          </a:xfrm>
          <a:solidFill>
            <a:schemeClr val="bg1"/>
          </a:solidFill>
        </p:grpSpPr>
        <p:sp>
          <p:nvSpPr>
            <p:cNvPr id="28" name="Freeform 1"/>
            <p:cNvSpPr>
              <a:spLocks noChangeArrowheads="1"/>
            </p:cNvSpPr>
            <p:nvPr/>
          </p:nvSpPr>
          <p:spPr bwMode="auto">
            <a:xfrm>
              <a:off x="4181475" y="1220788"/>
              <a:ext cx="2216150" cy="4083050"/>
            </a:xfrm>
            <a:custGeom>
              <a:avLst/>
              <a:gdLst>
                <a:gd name="T0" fmla="*/ 500 w 6157"/>
                <a:gd name="T1" fmla="*/ 9655 h 11344"/>
                <a:gd name="T2" fmla="*/ 500 w 6157"/>
                <a:gd name="T3" fmla="*/ 9655 h 11344"/>
                <a:gd name="T4" fmla="*/ 2406 w 6157"/>
                <a:gd name="T5" fmla="*/ 11343 h 11344"/>
                <a:gd name="T6" fmla="*/ 2562 w 6157"/>
                <a:gd name="T7" fmla="*/ 10343 h 11344"/>
                <a:gd name="T8" fmla="*/ 1063 w 6157"/>
                <a:gd name="T9" fmla="*/ 9093 h 11344"/>
                <a:gd name="T10" fmla="*/ 6156 w 6157"/>
                <a:gd name="T11" fmla="*/ 0 h 11344"/>
                <a:gd name="T12" fmla="*/ 500 w 6157"/>
                <a:gd name="T13" fmla="*/ 9655 h 11344"/>
              </a:gdLst>
              <a:ahLst/>
              <a:cxnLst>
                <a:cxn ang="0">
                  <a:pos x="T0" y="T1"/>
                </a:cxn>
                <a:cxn ang="0">
                  <a:pos x="T2" y="T3"/>
                </a:cxn>
                <a:cxn ang="0">
                  <a:pos x="T4" y="T5"/>
                </a:cxn>
                <a:cxn ang="0">
                  <a:pos x="T6" y="T7"/>
                </a:cxn>
                <a:cxn ang="0">
                  <a:pos x="T8" y="T9"/>
                </a:cxn>
                <a:cxn ang="0">
                  <a:pos x="T10" y="T11"/>
                </a:cxn>
                <a:cxn ang="0">
                  <a:pos x="T12" y="T13"/>
                </a:cxn>
              </a:cxnLst>
              <a:rect l="0" t="0" r="r" b="b"/>
              <a:pathLst>
                <a:path w="6157" h="11344">
                  <a:moveTo>
                    <a:pt x="500" y="9655"/>
                  </a:moveTo>
                  <a:lnTo>
                    <a:pt x="500" y="9655"/>
                  </a:lnTo>
                  <a:cubicBezTo>
                    <a:pt x="782" y="10562"/>
                    <a:pt x="1563" y="11062"/>
                    <a:pt x="2406" y="11343"/>
                  </a:cubicBezTo>
                  <a:cubicBezTo>
                    <a:pt x="2562" y="10343"/>
                    <a:pt x="2562" y="10343"/>
                    <a:pt x="2562" y="10343"/>
                  </a:cubicBezTo>
                  <a:cubicBezTo>
                    <a:pt x="1938" y="10093"/>
                    <a:pt x="1375" y="9718"/>
                    <a:pt x="1063" y="9093"/>
                  </a:cubicBezTo>
                  <a:cubicBezTo>
                    <a:pt x="438" y="7718"/>
                    <a:pt x="1188" y="5125"/>
                    <a:pt x="6156" y="0"/>
                  </a:cubicBezTo>
                  <a:cubicBezTo>
                    <a:pt x="1063" y="5125"/>
                    <a:pt x="0" y="8030"/>
                    <a:pt x="500" y="9655"/>
                  </a:cubicBezTo>
                </a:path>
              </a:pathLst>
            </a:custGeom>
            <a:grp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sz="1800"/>
            </a:p>
          </p:txBody>
        </p:sp>
        <p:sp>
          <p:nvSpPr>
            <p:cNvPr id="29" name="Freeform 2"/>
            <p:cNvSpPr>
              <a:spLocks noChangeArrowheads="1"/>
            </p:cNvSpPr>
            <p:nvPr/>
          </p:nvSpPr>
          <p:spPr bwMode="auto">
            <a:xfrm>
              <a:off x="3800475" y="1265238"/>
              <a:ext cx="2541588" cy="4578350"/>
            </a:xfrm>
            <a:custGeom>
              <a:avLst/>
              <a:gdLst>
                <a:gd name="T0" fmla="*/ 3406 w 7062"/>
                <a:gd name="T1" fmla="*/ 11562 h 12719"/>
                <a:gd name="T2" fmla="*/ 3406 w 7062"/>
                <a:gd name="T3" fmla="*/ 11562 h 12719"/>
                <a:gd name="T4" fmla="*/ 1344 w 7062"/>
                <a:gd name="T5" fmla="*/ 9780 h 12719"/>
                <a:gd name="T6" fmla="*/ 7061 w 7062"/>
                <a:gd name="T7" fmla="*/ 0 h 12719"/>
                <a:gd name="T8" fmla="*/ 750 w 7062"/>
                <a:gd name="T9" fmla="*/ 10968 h 12719"/>
                <a:gd name="T10" fmla="*/ 3219 w 7062"/>
                <a:gd name="T11" fmla="*/ 12718 h 12719"/>
                <a:gd name="T12" fmla="*/ 3406 w 7062"/>
                <a:gd name="T13" fmla="*/ 11562 h 12719"/>
              </a:gdLst>
              <a:ahLst/>
              <a:cxnLst>
                <a:cxn ang="0">
                  <a:pos x="T0" y="T1"/>
                </a:cxn>
                <a:cxn ang="0">
                  <a:pos x="T2" y="T3"/>
                </a:cxn>
                <a:cxn ang="0">
                  <a:pos x="T4" y="T5"/>
                </a:cxn>
                <a:cxn ang="0">
                  <a:pos x="T6" y="T7"/>
                </a:cxn>
                <a:cxn ang="0">
                  <a:pos x="T8" y="T9"/>
                </a:cxn>
                <a:cxn ang="0">
                  <a:pos x="T10" y="T11"/>
                </a:cxn>
                <a:cxn ang="0">
                  <a:pos x="T12" y="T13"/>
                </a:cxn>
              </a:cxnLst>
              <a:rect l="0" t="0" r="r" b="b"/>
              <a:pathLst>
                <a:path w="7062" h="12719">
                  <a:moveTo>
                    <a:pt x="3406" y="11562"/>
                  </a:moveTo>
                  <a:lnTo>
                    <a:pt x="3406" y="11562"/>
                  </a:lnTo>
                  <a:cubicBezTo>
                    <a:pt x="2500" y="11280"/>
                    <a:pt x="1656" y="10749"/>
                    <a:pt x="1344" y="9780"/>
                  </a:cubicBezTo>
                  <a:cubicBezTo>
                    <a:pt x="781" y="8155"/>
                    <a:pt x="1844" y="5219"/>
                    <a:pt x="7061" y="0"/>
                  </a:cubicBezTo>
                  <a:cubicBezTo>
                    <a:pt x="969" y="6000"/>
                    <a:pt x="0" y="9218"/>
                    <a:pt x="750" y="10968"/>
                  </a:cubicBezTo>
                  <a:cubicBezTo>
                    <a:pt x="1219" y="11968"/>
                    <a:pt x="2250" y="12468"/>
                    <a:pt x="3219" y="12718"/>
                  </a:cubicBezTo>
                  <a:lnTo>
                    <a:pt x="3406" y="11562"/>
                  </a:lnTo>
                </a:path>
              </a:pathLst>
            </a:custGeom>
            <a:grp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sz="1800"/>
            </a:p>
          </p:txBody>
        </p:sp>
        <p:sp>
          <p:nvSpPr>
            <p:cNvPr id="30" name="Freeform 3"/>
            <p:cNvSpPr>
              <a:spLocks noChangeArrowheads="1"/>
            </p:cNvSpPr>
            <p:nvPr/>
          </p:nvSpPr>
          <p:spPr bwMode="auto">
            <a:xfrm>
              <a:off x="2911475" y="1298575"/>
              <a:ext cx="3397250" cy="5018088"/>
            </a:xfrm>
            <a:custGeom>
              <a:avLst/>
              <a:gdLst>
                <a:gd name="T0" fmla="*/ 3156 w 9438"/>
                <a:gd name="T1" fmla="*/ 11405 h 13937"/>
                <a:gd name="T2" fmla="*/ 3156 w 9438"/>
                <a:gd name="T3" fmla="*/ 11405 h 13937"/>
                <a:gd name="T4" fmla="*/ 9437 w 9438"/>
                <a:gd name="T5" fmla="*/ 0 h 13937"/>
                <a:gd name="T6" fmla="*/ 3938 w 9438"/>
                <a:gd name="T7" fmla="*/ 13468 h 13937"/>
                <a:gd name="T8" fmla="*/ 5469 w 9438"/>
                <a:gd name="T9" fmla="*/ 13936 h 13937"/>
                <a:gd name="T10" fmla="*/ 5594 w 9438"/>
                <a:gd name="T11" fmla="*/ 13030 h 13937"/>
                <a:gd name="T12" fmla="*/ 3156 w 9438"/>
                <a:gd name="T13" fmla="*/ 11405 h 13937"/>
              </a:gdLst>
              <a:ahLst/>
              <a:cxnLst>
                <a:cxn ang="0">
                  <a:pos x="T0" y="T1"/>
                </a:cxn>
                <a:cxn ang="0">
                  <a:pos x="T2" y="T3"/>
                </a:cxn>
                <a:cxn ang="0">
                  <a:pos x="T4" y="T5"/>
                </a:cxn>
                <a:cxn ang="0">
                  <a:pos x="T6" y="T7"/>
                </a:cxn>
                <a:cxn ang="0">
                  <a:pos x="T8" y="T9"/>
                </a:cxn>
                <a:cxn ang="0">
                  <a:pos x="T10" y="T11"/>
                </a:cxn>
                <a:cxn ang="0">
                  <a:pos x="T12" y="T13"/>
                </a:cxn>
              </a:cxnLst>
              <a:rect l="0" t="0" r="r" b="b"/>
              <a:pathLst>
                <a:path w="9438" h="13937">
                  <a:moveTo>
                    <a:pt x="3156" y="11405"/>
                  </a:moveTo>
                  <a:lnTo>
                    <a:pt x="3156" y="11405"/>
                  </a:lnTo>
                  <a:cubicBezTo>
                    <a:pt x="2188" y="9718"/>
                    <a:pt x="2938" y="6406"/>
                    <a:pt x="9437" y="0"/>
                  </a:cubicBezTo>
                  <a:cubicBezTo>
                    <a:pt x="0" y="9186"/>
                    <a:pt x="1594" y="12374"/>
                    <a:pt x="3938" y="13468"/>
                  </a:cubicBezTo>
                  <a:cubicBezTo>
                    <a:pt x="4438" y="13718"/>
                    <a:pt x="4969" y="13843"/>
                    <a:pt x="5469" y="13936"/>
                  </a:cubicBezTo>
                  <a:cubicBezTo>
                    <a:pt x="5594" y="13030"/>
                    <a:pt x="5594" y="13030"/>
                    <a:pt x="5594" y="13030"/>
                  </a:cubicBezTo>
                  <a:cubicBezTo>
                    <a:pt x="4719" y="12811"/>
                    <a:pt x="3656" y="12343"/>
                    <a:pt x="3156" y="11405"/>
                  </a:cubicBezTo>
                </a:path>
              </a:pathLst>
            </a:custGeom>
            <a:grp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sz="1800"/>
            </a:p>
          </p:txBody>
        </p:sp>
      </p:grpSp>
      <p:sp>
        <p:nvSpPr>
          <p:cNvPr id="19" name="Text Placeholder 45"/>
          <p:cNvSpPr>
            <a:spLocks noGrp="1"/>
          </p:cNvSpPr>
          <p:nvPr>
            <p:ph type="body" sz="quarter" idx="13"/>
          </p:nvPr>
        </p:nvSpPr>
        <p:spPr>
          <a:xfrm>
            <a:off x="2031999" y="1937408"/>
            <a:ext cx="8125015" cy="468536"/>
          </a:xfrm>
        </p:spPr>
        <p:txBody>
          <a:bodyPr anchor="b"/>
          <a:lstStyle>
            <a:lvl1pPr marL="12700" indent="0">
              <a:buNone/>
              <a:defRPr sz="3200" b="0" i="1">
                <a:solidFill>
                  <a:schemeClr val="bg1"/>
                </a:solidFill>
                <a:latin typeface="Times New Roman" charset="0"/>
                <a:ea typeface="Times New Roman" charset="0"/>
                <a:cs typeface="Times New Roman" charset="0"/>
              </a:defRPr>
            </a:lvl1pPr>
          </a:lstStyle>
          <a:p>
            <a:pPr lvl="0"/>
            <a:r>
              <a:rPr lang="en-US"/>
              <a:t>Click to edit Master text styles</a:t>
            </a:r>
          </a:p>
        </p:txBody>
      </p:sp>
    </p:spTree>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Section Header (PCSP)">
    <p:spTree>
      <p:nvGrpSpPr>
        <p:cNvPr id="1" name=""/>
        <p:cNvGrpSpPr/>
        <p:nvPr/>
      </p:nvGrpSpPr>
      <p:grpSpPr>
        <a:xfrm>
          <a:off x="0" y="0"/>
          <a:ext cx="0" cy="0"/>
          <a:chOff x="0" y="0"/>
          <a:chExt cx="0" cy="0"/>
        </a:xfrm>
      </p:grpSpPr>
      <p:pic>
        <p:nvPicPr>
          <p:cNvPr id="23" name="Picture 22"/>
          <p:cNvPicPr>
            <a:picLocks noChangeAspect="1"/>
          </p:cNvPicPr>
          <p:nvPr userDrawn="1"/>
        </p:nvPicPr>
        <p:blipFill rotWithShape="1">
          <a:blip r:embed="rId2">
            <a:alphaModFix/>
            <a:extLst>
              <a:ext uri="{28A0092B-C50C-407E-A947-70E740481C1C}">
                <a14:useLocalDpi xmlns:a14="http://schemas.microsoft.com/office/drawing/2010/main" val="0"/>
              </a:ext>
            </a:extLst>
          </a:blip>
          <a:srcRect t="10979" b="66133"/>
          <a:stretch/>
        </p:blipFill>
        <p:spPr>
          <a:xfrm>
            <a:off x="0" y="5335266"/>
            <a:ext cx="12192000" cy="1522734"/>
          </a:xfrm>
          <a:prstGeom prst="rect">
            <a:avLst/>
          </a:prstGeom>
        </p:spPr>
      </p:pic>
      <p:sp>
        <p:nvSpPr>
          <p:cNvPr id="126" name="Rectangle 125"/>
          <p:cNvSpPr>
            <a:spLocks noChangeAspect="1"/>
          </p:cNvSpPr>
          <p:nvPr userDrawn="1"/>
        </p:nvSpPr>
        <p:spPr>
          <a:xfrm>
            <a:off x="0" y="5335266"/>
            <a:ext cx="12192000" cy="1522734"/>
          </a:xfrm>
          <a:prstGeom prst="rect">
            <a:avLst/>
          </a:prstGeom>
          <a:solidFill>
            <a:schemeClr val="tx2">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27" name="Rectangle 126"/>
          <p:cNvSpPr/>
          <p:nvPr userDrawn="1"/>
        </p:nvSpPr>
        <p:spPr>
          <a:xfrm>
            <a:off x="0" y="0"/>
            <a:ext cx="12192000" cy="5429396"/>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1800"/>
          </a:p>
        </p:txBody>
      </p:sp>
      <p:sp>
        <p:nvSpPr>
          <p:cNvPr id="128" name="Rectangle 127"/>
          <p:cNvSpPr/>
          <p:nvPr userDrawn="1"/>
        </p:nvSpPr>
        <p:spPr>
          <a:xfrm>
            <a:off x="0" y="5335267"/>
            <a:ext cx="12192000" cy="9412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 name="Title 1"/>
          <p:cNvSpPr>
            <a:spLocks noGrp="1"/>
          </p:cNvSpPr>
          <p:nvPr userDrawn="1">
            <p:ph type="title" hasCustomPrompt="1"/>
          </p:nvPr>
        </p:nvSpPr>
        <p:spPr>
          <a:xfrm>
            <a:off x="2032000" y="2508933"/>
            <a:ext cx="8125013" cy="2506821"/>
          </a:xfrm>
        </p:spPr>
        <p:txBody>
          <a:bodyPr anchor="t"/>
          <a:lstStyle>
            <a:lvl1pPr algn="l">
              <a:lnSpc>
                <a:spcPts val="5160"/>
              </a:lnSpc>
              <a:defRPr sz="4800" b="0" cap="none" baseline="0">
                <a:solidFill>
                  <a:schemeClr val="bg1"/>
                </a:solidFill>
              </a:defRPr>
            </a:lvl1pPr>
          </a:lstStyle>
          <a:p>
            <a:r>
              <a:rPr lang="en-US"/>
              <a:t>Click to edit </a:t>
            </a:r>
            <a:r>
              <a:rPr lang="en-US" err="1"/>
              <a:t>PCSP</a:t>
            </a:r>
            <a:r>
              <a:rPr lang="en-US"/>
              <a:t> title</a:t>
            </a:r>
          </a:p>
        </p:txBody>
      </p:sp>
      <p:sp>
        <p:nvSpPr>
          <p:cNvPr id="3" name="Text Placeholder 2"/>
          <p:cNvSpPr>
            <a:spLocks noGrp="1"/>
          </p:cNvSpPr>
          <p:nvPr userDrawn="1">
            <p:ph type="body" idx="1"/>
          </p:nvPr>
        </p:nvSpPr>
        <p:spPr>
          <a:xfrm>
            <a:off x="2032000" y="5652330"/>
            <a:ext cx="8125013" cy="514203"/>
          </a:xfrm>
        </p:spPr>
        <p:txBody>
          <a:bodyPr anchor="t"/>
          <a:lstStyle>
            <a:lvl1pPr marL="0" indent="0">
              <a:buNone/>
              <a:defRPr sz="2000" b="1" kern="0" cap="all" spc="0" baseline="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pic>
        <p:nvPicPr>
          <p:cNvPr id="18" name="Picture 1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925731" y="6298214"/>
            <a:ext cx="1071469" cy="452427"/>
          </a:xfrm>
          <a:prstGeom prst="rect">
            <a:avLst/>
          </a:prstGeom>
        </p:spPr>
      </p:pic>
      <p:grpSp>
        <p:nvGrpSpPr>
          <p:cNvPr id="21" name="Group 20"/>
          <p:cNvGrpSpPr/>
          <p:nvPr userDrawn="1"/>
        </p:nvGrpSpPr>
        <p:grpSpPr>
          <a:xfrm>
            <a:off x="12801600" y="0"/>
            <a:ext cx="3048000" cy="1335024"/>
            <a:chOff x="9262533" y="0"/>
            <a:chExt cx="2286000" cy="1335024"/>
          </a:xfrm>
        </p:grpSpPr>
        <p:sp>
          <p:nvSpPr>
            <p:cNvPr id="22" name="Rectangle 21"/>
            <p:cNvSpPr/>
            <p:nvPr userDrawn="1"/>
          </p:nvSpPr>
          <p:spPr>
            <a:xfrm>
              <a:off x="9262533" y="0"/>
              <a:ext cx="2286000" cy="1335024"/>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Section Header </a:t>
              </a:r>
              <a:br>
                <a:rPr lang="en-US" sz="1100"/>
              </a:br>
              <a:r>
                <a:rPr lang="en-US" sz="1100"/>
                <a:t>(PCSP)</a:t>
              </a:r>
            </a:p>
            <a:p>
              <a:pPr marL="0" marR="0" indent="0" algn="ctr" defTabSz="457200" rtl="0" eaLnBrk="1" fontAlgn="auto" latinLnBrk="0" hangingPunct="1">
                <a:lnSpc>
                  <a:spcPct val="100000"/>
                </a:lnSpc>
                <a:spcBef>
                  <a:spcPts val="0"/>
                </a:spcBef>
                <a:spcAft>
                  <a:spcPts val="600"/>
                </a:spcAft>
                <a:buClrTx/>
                <a:buSzTx/>
                <a:buFontTx/>
                <a:buNone/>
                <a:tabLst/>
                <a:defRPr/>
              </a:pPr>
              <a:endParaRPr lang="en-US" sz="900" i="1"/>
            </a:p>
            <a:p>
              <a:pPr marL="0" marR="0" indent="0" algn="ctr" defTabSz="457200" rtl="0" eaLnBrk="1" fontAlgn="auto" latinLnBrk="0" hangingPunct="1">
                <a:lnSpc>
                  <a:spcPct val="100000"/>
                </a:lnSpc>
                <a:spcBef>
                  <a:spcPts val="0"/>
                </a:spcBef>
                <a:spcAft>
                  <a:spcPts val="600"/>
                </a:spcAft>
                <a:buClrTx/>
                <a:buSzTx/>
                <a:buFontTx/>
                <a:buNone/>
                <a:tabLst/>
                <a:defRPr/>
              </a:pPr>
              <a:br>
                <a:rPr lang="en-US" sz="900" i="1"/>
              </a:br>
              <a:r>
                <a:rPr lang="en-US" sz="900" i="1"/>
                <a:t>change background</a:t>
              </a:r>
              <a:r>
                <a:rPr lang="en-US" sz="900" i="1" baseline="0"/>
                <a:t> image </a:t>
              </a:r>
              <a:br>
                <a:rPr lang="en-US" sz="900" i="1" baseline="0"/>
              </a:br>
              <a:r>
                <a:rPr lang="en-US" sz="900" i="1"/>
                <a:t>in Slide Master</a:t>
              </a:r>
            </a:p>
          </p:txBody>
        </p:sp>
        <p:sp>
          <p:nvSpPr>
            <p:cNvPr id="27" name="Freeform 26"/>
            <p:cNvSpPr>
              <a:spLocks noChangeArrowheads="1"/>
            </p:cNvSpPr>
            <p:nvPr userDrawn="1"/>
          </p:nvSpPr>
          <p:spPr bwMode="auto">
            <a:xfrm flipH="1">
              <a:off x="10231805" y="692141"/>
              <a:ext cx="289582" cy="212708"/>
            </a:xfrm>
            <a:custGeom>
              <a:avLst/>
              <a:gdLst>
                <a:gd name="T0" fmla="*/ 11999 w 21312"/>
                <a:gd name="T1" fmla="*/ 6844 h 15656"/>
                <a:gd name="T2" fmla="*/ 11999 w 21312"/>
                <a:gd name="T3" fmla="*/ 6844 h 15656"/>
                <a:gd name="T4" fmla="*/ 12999 w 21312"/>
                <a:gd name="T5" fmla="*/ 5875 h 15656"/>
                <a:gd name="T6" fmla="*/ 8156 w 21312"/>
                <a:gd name="T7" fmla="*/ 5906 h 15656"/>
                <a:gd name="T8" fmla="*/ 7219 w 21312"/>
                <a:gd name="T9" fmla="*/ 7625 h 15656"/>
                <a:gd name="T10" fmla="*/ 6562 w 21312"/>
                <a:gd name="T11" fmla="*/ 8155 h 15656"/>
                <a:gd name="T12" fmla="*/ 6437 w 21312"/>
                <a:gd name="T13" fmla="*/ 8124 h 15656"/>
                <a:gd name="T14" fmla="*/ 5906 w 21312"/>
                <a:gd name="T15" fmla="*/ 7343 h 15656"/>
                <a:gd name="T16" fmla="*/ 7219 w 21312"/>
                <a:gd name="T17" fmla="*/ 4969 h 15656"/>
                <a:gd name="T18" fmla="*/ 13936 w 21312"/>
                <a:gd name="T19" fmla="*/ 4937 h 15656"/>
                <a:gd name="T20" fmla="*/ 14936 w 21312"/>
                <a:gd name="T21" fmla="*/ 3937 h 15656"/>
                <a:gd name="T22" fmla="*/ 15999 w 21312"/>
                <a:gd name="T23" fmla="*/ 7905 h 15656"/>
                <a:gd name="T24" fmla="*/ 11999 w 21312"/>
                <a:gd name="T25" fmla="*/ 6844 h 15656"/>
                <a:gd name="T26" fmla="*/ 15405 w 21312"/>
                <a:gd name="T27" fmla="*/ 9874 h 15656"/>
                <a:gd name="T28" fmla="*/ 15405 w 21312"/>
                <a:gd name="T29" fmla="*/ 9874 h 15656"/>
                <a:gd name="T30" fmla="*/ 14093 w 21312"/>
                <a:gd name="T31" fmla="*/ 12249 h 15656"/>
                <a:gd name="T32" fmla="*/ 10718 w 21312"/>
                <a:gd name="T33" fmla="*/ 13655 h 15656"/>
                <a:gd name="T34" fmla="*/ 7375 w 21312"/>
                <a:gd name="T35" fmla="*/ 12280 h 15656"/>
                <a:gd name="T36" fmla="*/ 6375 w 21312"/>
                <a:gd name="T37" fmla="*/ 13280 h 15656"/>
                <a:gd name="T38" fmla="*/ 5312 w 21312"/>
                <a:gd name="T39" fmla="*/ 9311 h 15656"/>
                <a:gd name="T40" fmla="*/ 9312 w 21312"/>
                <a:gd name="T41" fmla="*/ 10374 h 15656"/>
                <a:gd name="T42" fmla="*/ 8312 w 21312"/>
                <a:gd name="T43" fmla="*/ 11343 h 15656"/>
                <a:gd name="T44" fmla="*/ 10718 w 21312"/>
                <a:gd name="T45" fmla="*/ 12311 h 15656"/>
                <a:gd name="T46" fmla="*/ 13155 w 21312"/>
                <a:gd name="T47" fmla="*/ 11311 h 15656"/>
                <a:gd name="T48" fmla="*/ 14093 w 21312"/>
                <a:gd name="T49" fmla="*/ 9593 h 15656"/>
                <a:gd name="T50" fmla="*/ 14874 w 21312"/>
                <a:gd name="T51" fmla="*/ 9093 h 15656"/>
                <a:gd name="T52" fmla="*/ 15405 w 21312"/>
                <a:gd name="T53" fmla="*/ 9874 h 15656"/>
                <a:gd name="T54" fmla="*/ 19311 w 21312"/>
                <a:gd name="T55" fmla="*/ 1656 h 15656"/>
                <a:gd name="T56" fmla="*/ 19311 w 21312"/>
                <a:gd name="T57" fmla="*/ 1656 h 15656"/>
                <a:gd name="T58" fmla="*/ 15155 w 21312"/>
                <a:gd name="T59" fmla="*/ 1656 h 15656"/>
                <a:gd name="T60" fmla="*/ 14436 w 21312"/>
                <a:gd name="T61" fmla="*/ 656 h 15656"/>
                <a:gd name="T62" fmla="*/ 13124 w 21312"/>
                <a:gd name="T63" fmla="*/ 0 h 15656"/>
                <a:gd name="T64" fmla="*/ 8187 w 21312"/>
                <a:gd name="T65" fmla="*/ 0 h 15656"/>
                <a:gd name="T66" fmla="*/ 6875 w 21312"/>
                <a:gd name="T67" fmla="*/ 656 h 15656"/>
                <a:gd name="T68" fmla="*/ 6156 w 21312"/>
                <a:gd name="T69" fmla="*/ 1656 h 15656"/>
                <a:gd name="T70" fmla="*/ 2000 w 21312"/>
                <a:gd name="T71" fmla="*/ 1656 h 15656"/>
                <a:gd name="T72" fmla="*/ 0 w 21312"/>
                <a:gd name="T73" fmla="*/ 3656 h 15656"/>
                <a:gd name="T74" fmla="*/ 0 w 21312"/>
                <a:gd name="T75" fmla="*/ 13655 h 15656"/>
                <a:gd name="T76" fmla="*/ 2000 w 21312"/>
                <a:gd name="T77" fmla="*/ 15655 h 15656"/>
                <a:gd name="T78" fmla="*/ 19311 w 21312"/>
                <a:gd name="T79" fmla="*/ 15655 h 15656"/>
                <a:gd name="T80" fmla="*/ 21311 w 21312"/>
                <a:gd name="T81" fmla="*/ 13655 h 15656"/>
                <a:gd name="T82" fmla="*/ 21311 w 21312"/>
                <a:gd name="T83" fmla="*/ 3656 h 15656"/>
                <a:gd name="T84" fmla="*/ 19311 w 21312"/>
                <a:gd name="T85" fmla="*/ 1656 h 15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1312" h="15656">
                  <a:moveTo>
                    <a:pt x="11999" y="6844"/>
                  </a:moveTo>
                  <a:lnTo>
                    <a:pt x="11999" y="6844"/>
                  </a:lnTo>
                  <a:cubicBezTo>
                    <a:pt x="12999" y="5875"/>
                    <a:pt x="12999" y="5875"/>
                    <a:pt x="12999" y="5875"/>
                  </a:cubicBezTo>
                  <a:cubicBezTo>
                    <a:pt x="11655" y="4562"/>
                    <a:pt x="9500" y="4562"/>
                    <a:pt x="8156" y="5906"/>
                  </a:cubicBezTo>
                  <a:cubicBezTo>
                    <a:pt x="7687" y="6375"/>
                    <a:pt x="7343" y="6969"/>
                    <a:pt x="7219" y="7625"/>
                  </a:cubicBezTo>
                  <a:cubicBezTo>
                    <a:pt x="7156" y="7936"/>
                    <a:pt x="6875" y="8155"/>
                    <a:pt x="6562" y="8155"/>
                  </a:cubicBezTo>
                  <a:cubicBezTo>
                    <a:pt x="6531" y="8155"/>
                    <a:pt x="6469" y="8155"/>
                    <a:pt x="6437" y="8124"/>
                  </a:cubicBezTo>
                  <a:cubicBezTo>
                    <a:pt x="6062" y="8061"/>
                    <a:pt x="5844" y="7719"/>
                    <a:pt x="5906" y="7343"/>
                  </a:cubicBezTo>
                  <a:cubicBezTo>
                    <a:pt x="6094" y="6437"/>
                    <a:pt x="6562" y="5625"/>
                    <a:pt x="7219" y="4969"/>
                  </a:cubicBezTo>
                  <a:cubicBezTo>
                    <a:pt x="9062" y="3125"/>
                    <a:pt x="12061" y="3094"/>
                    <a:pt x="13936" y="4937"/>
                  </a:cubicBezTo>
                  <a:cubicBezTo>
                    <a:pt x="14936" y="3937"/>
                    <a:pt x="14936" y="3937"/>
                    <a:pt x="14936" y="3937"/>
                  </a:cubicBezTo>
                  <a:cubicBezTo>
                    <a:pt x="15999" y="7905"/>
                    <a:pt x="15999" y="7905"/>
                    <a:pt x="15999" y="7905"/>
                  </a:cubicBezTo>
                  <a:lnTo>
                    <a:pt x="11999" y="6844"/>
                  </a:lnTo>
                  <a:close/>
                  <a:moveTo>
                    <a:pt x="15405" y="9874"/>
                  </a:moveTo>
                  <a:lnTo>
                    <a:pt x="15405" y="9874"/>
                  </a:lnTo>
                  <a:cubicBezTo>
                    <a:pt x="15218" y="10780"/>
                    <a:pt x="14749" y="11593"/>
                    <a:pt x="14093" y="12249"/>
                  </a:cubicBezTo>
                  <a:cubicBezTo>
                    <a:pt x="13186" y="13155"/>
                    <a:pt x="11999" y="13655"/>
                    <a:pt x="10718" y="13655"/>
                  </a:cubicBezTo>
                  <a:cubicBezTo>
                    <a:pt x="9469" y="13655"/>
                    <a:pt x="8281" y="13155"/>
                    <a:pt x="7375" y="12280"/>
                  </a:cubicBezTo>
                  <a:cubicBezTo>
                    <a:pt x="6375" y="13280"/>
                    <a:pt x="6375" y="13280"/>
                    <a:pt x="6375" y="13280"/>
                  </a:cubicBezTo>
                  <a:cubicBezTo>
                    <a:pt x="5312" y="9311"/>
                    <a:pt x="5312" y="9311"/>
                    <a:pt x="5312" y="9311"/>
                  </a:cubicBezTo>
                  <a:cubicBezTo>
                    <a:pt x="9312" y="10374"/>
                    <a:pt x="9312" y="10374"/>
                    <a:pt x="9312" y="10374"/>
                  </a:cubicBezTo>
                  <a:cubicBezTo>
                    <a:pt x="8312" y="11343"/>
                    <a:pt x="8312" y="11343"/>
                    <a:pt x="8312" y="11343"/>
                  </a:cubicBezTo>
                  <a:cubicBezTo>
                    <a:pt x="8969" y="11968"/>
                    <a:pt x="9812" y="12311"/>
                    <a:pt x="10718" y="12311"/>
                  </a:cubicBezTo>
                  <a:cubicBezTo>
                    <a:pt x="11655" y="12311"/>
                    <a:pt x="12499" y="11968"/>
                    <a:pt x="13155" y="11311"/>
                  </a:cubicBezTo>
                  <a:cubicBezTo>
                    <a:pt x="13624" y="10843"/>
                    <a:pt x="13968" y="10249"/>
                    <a:pt x="14093" y="9593"/>
                  </a:cubicBezTo>
                  <a:cubicBezTo>
                    <a:pt x="14186" y="9218"/>
                    <a:pt x="14530" y="8999"/>
                    <a:pt x="14874" y="9093"/>
                  </a:cubicBezTo>
                  <a:cubicBezTo>
                    <a:pt x="15249" y="9155"/>
                    <a:pt x="15468" y="9499"/>
                    <a:pt x="15405" y="9874"/>
                  </a:cubicBezTo>
                  <a:close/>
                  <a:moveTo>
                    <a:pt x="19311" y="1656"/>
                  </a:moveTo>
                  <a:lnTo>
                    <a:pt x="19311" y="1656"/>
                  </a:lnTo>
                  <a:cubicBezTo>
                    <a:pt x="15155" y="1656"/>
                    <a:pt x="15155" y="1656"/>
                    <a:pt x="15155" y="1656"/>
                  </a:cubicBezTo>
                  <a:cubicBezTo>
                    <a:pt x="14436" y="656"/>
                    <a:pt x="14436" y="656"/>
                    <a:pt x="14436" y="656"/>
                  </a:cubicBezTo>
                  <a:cubicBezTo>
                    <a:pt x="14155" y="281"/>
                    <a:pt x="13593" y="0"/>
                    <a:pt x="13124" y="0"/>
                  </a:cubicBezTo>
                  <a:cubicBezTo>
                    <a:pt x="8187" y="0"/>
                    <a:pt x="8187" y="0"/>
                    <a:pt x="8187" y="0"/>
                  </a:cubicBezTo>
                  <a:cubicBezTo>
                    <a:pt x="7719" y="0"/>
                    <a:pt x="7156" y="281"/>
                    <a:pt x="6875" y="656"/>
                  </a:cubicBezTo>
                  <a:cubicBezTo>
                    <a:pt x="6156" y="1656"/>
                    <a:pt x="6156" y="1656"/>
                    <a:pt x="6156" y="1656"/>
                  </a:cubicBezTo>
                  <a:cubicBezTo>
                    <a:pt x="2000" y="1656"/>
                    <a:pt x="2000" y="1656"/>
                    <a:pt x="2000" y="1656"/>
                  </a:cubicBezTo>
                  <a:cubicBezTo>
                    <a:pt x="875" y="1656"/>
                    <a:pt x="0" y="2562"/>
                    <a:pt x="0" y="3656"/>
                  </a:cubicBezTo>
                  <a:cubicBezTo>
                    <a:pt x="0" y="13655"/>
                    <a:pt x="0" y="13655"/>
                    <a:pt x="0" y="13655"/>
                  </a:cubicBezTo>
                  <a:cubicBezTo>
                    <a:pt x="0" y="14749"/>
                    <a:pt x="875" y="15655"/>
                    <a:pt x="2000" y="15655"/>
                  </a:cubicBezTo>
                  <a:cubicBezTo>
                    <a:pt x="19311" y="15655"/>
                    <a:pt x="19311" y="15655"/>
                    <a:pt x="19311" y="15655"/>
                  </a:cubicBezTo>
                  <a:cubicBezTo>
                    <a:pt x="20436" y="15655"/>
                    <a:pt x="21311" y="14749"/>
                    <a:pt x="21311" y="13655"/>
                  </a:cubicBezTo>
                  <a:cubicBezTo>
                    <a:pt x="21311" y="3656"/>
                    <a:pt x="21311" y="3656"/>
                    <a:pt x="21311" y="3656"/>
                  </a:cubicBezTo>
                  <a:cubicBezTo>
                    <a:pt x="21311" y="2562"/>
                    <a:pt x="20436" y="1656"/>
                    <a:pt x="19311" y="1656"/>
                  </a:cubicBezTo>
                  <a:close/>
                </a:path>
              </a:pathLst>
            </a:custGeom>
            <a:solidFill>
              <a:schemeClr val="bg1"/>
            </a:solidFill>
            <a:ln>
              <a:noFill/>
            </a:ln>
            <a:effectLst/>
          </p:spPr>
          <p:txBody>
            <a:bodyPr wrap="none" anchor="ctr"/>
            <a:lstStyle/>
            <a:p>
              <a:endParaRPr lang="en-US" sz="1800"/>
            </a:p>
          </p:txBody>
        </p:sp>
      </p:grpSp>
      <p:grpSp>
        <p:nvGrpSpPr>
          <p:cNvPr id="20" name="Group 19"/>
          <p:cNvGrpSpPr/>
          <p:nvPr userDrawn="1"/>
        </p:nvGrpSpPr>
        <p:grpSpPr>
          <a:xfrm>
            <a:off x="672350" y="2098146"/>
            <a:ext cx="1207245" cy="1323516"/>
            <a:chOff x="2911475" y="1220788"/>
            <a:chExt cx="3486150" cy="5095875"/>
          </a:xfrm>
          <a:solidFill>
            <a:schemeClr val="bg1"/>
          </a:solidFill>
        </p:grpSpPr>
        <p:sp>
          <p:nvSpPr>
            <p:cNvPr id="28" name="Freeform 1"/>
            <p:cNvSpPr>
              <a:spLocks noChangeArrowheads="1"/>
            </p:cNvSpPr>
            <p:nvPr/>
          </p:nvSpPr>
          <p:spPr bwMode="auto">
            <a:xfrm>
              <a:off x="4181475" y="1220788"/>
              <a:ext cx="2216150" cy="4083050"/>
            </a:xfrm>
            <a:custGeom>
              <a:avLst/>
              <a:gdLst>
                <a:gd name="T0" fmla="*/ 500 w 6157"/>
                <a:gd name="T1" fmla="*/ 9655 h 11344"/>
                <a:gd name="T2" fmla="*/ 500 w 6157"/>
                <a:gd name="T3" fmla="*/ 9655 h 11344"/>
                <a:gd name="T4" fmla="*/ 2406 w 6157"/>
                <a:gd name="T5" fmla="*/ 11343 h 11344"/>
                <a:gd name="T6" fmla="*/ 2562 w 6157"/>
                <a:gd name="T7" fmla="*/ 10343 h 11344"/>
                <a:gd name="T8" fmla="*/ 1063 w 6157"/>
                <a:gd name="T9" fmla="*/ 9093 h 11344"/>
                <a:gd name="T10" fmla="*/ 6156 w 6157"/>
                <a:gd name="T11" fmla="*/ 0 h 11344"/>
                <a:gd name="T12" fmla="*/ 500 w 6157"/>
                <a:gd name="T13" fmla="*/ 9655 h 11344"/>
              </a:gdLst>
              <a:ahLst/>
              <a:cxnLst>
                <a:cxn ang="0">
                  <a:pos x="T0" y="T1"/>
                </a:cxn>
                <a:cxn ang="0">
                  <a:pos x="T2" y="T3"/>
                </a:cxn>
                <a:cxn ang="0">
                  <a:pos x="T4" y="T5"/>
                </a:cxn>
                <a:cxn ang="0">
                  <a:pos x="T6" y="T7"/>
                </a:cxn>
                <a:cxn ang="0">
                  <a:pos x="T8" y="T9"/>
                </a:cxn>
                <a:cxn ang="0">
                  <a:pos x="T10" y="T11"/>
                </a:cxn>
                <a:cxn ang="0">
                  <a:pos x="T12" y="T13"/>
                </a:cxn>
              </a:cxnLst>
              <a:rect l="0" t="0" r="r" b="b"/>
              <a:pathLst>
                <a:path w="6157" h="11344">
                  <a:moveTo>
                    <a:pt x="500" y="9655"/>
                  </a:moveTo>
                  <a:lnTo>
                    <a:pt x="500" y="9655"/>
                  </a:lnTo>
                  <a:cubicBezTo>
                    <a:pt x="782" y="10562"/>
                    <a:pt x="1563" y="11062"/>
                    <a:pt x="2406" y="11343"/>
                  </a:cubicBezTo>
                  <a:cubicBezTo>
                    <a:pt x="2562" y="10343"/>
                    <a:pt x="2562" y="10343"/>
                    <a:pt x="2562" y="10343"/>
                  </a:cubicBezTo>
                  <a:cubicBezTo>
                    <a:pt x="1938" y="10093"/>
                    <a:pt x="1375" y="9718"/>
                    <a:pt x="1063" y="9093"/>
                  </a:cubicBezTo>
                  <a:cubicBezTo>
                    <a:pt x="438" y="7718"/>
                    <a:pt x="1188" y="5125"/>
                    <a:pt x="6156" y="0"/>
                  </a:cubicBezTo>
                  <a:cubicBezTo>
                    <a:pt x="1063" y="5125"/>
                    <a:pt x="0" y="8030"/>
                    <a:pt x="500" y="9655"/>
                  </a:cubicBezTo>
                </a:path>
              </a:pathLst>
            </a:custGeom>
            <a:grp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sz="1800"/>
            </a:p>
          </p:txBody>
        </p:sp>
        <p:sp>
          <p:nvSpPr>
            <p:cNvPr id="29" name="Freeform 2"/>
            <p:cNvSpPr>
              <a:spLocks noChangeArrowheads="1"/>
            </p:cNvSpPr>
            <p:nvPr/>
          </p:nvSpPr>
          <p:spPr bwMode="auto">
            <a:xfrm>
              <a:off x="3800475" y="1265238"/>
              <a:ext cx="2541588" cy="4578350"/>
            </a:xfrm>
            <a:custGeom>
              <a:avLst/>
              <a:gdLst>
                <a:gd name="T0" fmla="*/ 3406 w 7062"/>
                <a:gd name="T1" fmla="*/ 11562 h 12719"/>
                <a:gd name="T2" fmla="*/ 3406 w 7062"/>
                <a:gd name="T3" fmla="*/ 11562 h 12719"/>
                <a:gd name="T4" fmla="*/ 1344 w 7062"/>
                <a:gd name="T5" fmla="*/ 9780 h 12719"/>
                <a:gd name="T6" fmla="*/ 7061 w 7062"/>
                <a:gd name="T7" fmla="*/ 0 h 12719"/>
                <a:gd name="T8" fmla="*/ 750 w 7062"/>
                <a:gd name="T9" fmla="*/ 10968 h 12719"/>
                <a:gd name="T10" fmla="*/ 3219 w 7062"/>
                <a:gd name="T11" fmla="*/ 12718 h 12719"/>
                <a:gd name="T12" fmla="*/ 3406 w 7062"/>
                <a:gd name="T13" fmla="*/ 11562 h 12719"/>
              </a:gdLst>
              <a:ahLst/>
              <a:cxnLst>
                <a:cxn ang="0">
                  <a:pos x="T0" y="T1"/>
                </a:cxn>
                <a:cxn ang="0">
                  <a:pos x="T2" y="T3"/>
                </a:cxn>
                <a:cxn ang="0">
                  <a:pos x="T4" y="T5"/>
                </a:cxn>
                <a:cxn ang="0">
                  <a:pos x="T6" y="T7"/>
                </a:cxn>
                <a:cxn ang="0">
                  <a:pos x="T8" y="T9"/>
                </a:cxn>
                <a:cxn ang="0">
                  <a:pos x="T10" y="T11"/>
                </a:cxn>
                <a:cxn ang="0">
                  <a:pos x="T12" y="T13"/>
                </a:cxn>
              </a:cxnLst>
              <a:rect l="0" t="0" r="r" b="b"/>
              <a:pathLst>
                <a:path w="7062" h="12719">
                  <a:moveTo>
                    <a:pt x="3406" y="11562"/>
                  </a:moveTo>
                  <a:lnTo>
                    <a:pt x="3406" y="11562"/>
                  </a:lnTo>
                  <a:cubicBezTo>
                    <a:pt x="2500" y="11280"/>
                    <a:pt x="1656" y="10749"/>
                    <a:pt x="1344" y="9780"/>
                  </a:cubicBezTo>
                  <a:cubicBezTo>
                    <a:pt x="781" y="8155"/>
                    <a:pt x="1844" y="5219"/>
                    <a:pt x="7061" y="0"/>
                  </a:cubicBezTo>
                  <a:cubicBezTo>
                    <a:pt x="969" y="6000"/>
                    <a:pt x="0" y="9218"/>
                    <a:pt x="750" y="10968"/>
                  </a:cubicBezTo>
                  <a:cubicBezTo>
                    <a:pt x="1219" y="11968"/>
                    <a:pt x="2250" y="12468"/>
                    <a:pt x="3219" y="12718"/>
                  </a:cubicBezTo>
                  <a:lnTo>
                    <a:pt x="3406" y="11562"/>
                  </a:lnTo>
                </a:path>
              </a:pathLst>
            </a:custGeom>
            <a:grp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sz="1800"/>
            </a:p>
          </p:txBody>
        </p:sp>
        <p:sp>
          <p:nvSpPr>
            <p:cNvPr id="30" name="Freeform 3"/>
            <p:cNvSpPr>
              <a:spLocks noChangeArrowheads="1"/>
            </p:cNvSpPr>
            <p:nvPr/>
          </p:nvSpPr>
          <p:spPr bwMode="auto">
            <a:xfrm>
              <a:off x="2911475" y="1298575"/>
              <a:ext cx="3397250" cy="5018088"/>
            </a:xfrm>
            <a:custGeom>
              <a:avLst/>
              <a:gdLst>
                <a:gd name="T0" fmla="*/ 3156 w 9438"/>
                <a:gd name="T1" fmla="*/ 11405 h 13937"/>
                <a:gd name="T2" fmla="*/ 3156 w 9438"/>
                <a:gd name="T3" fmla="*/ 11405 h 13937"/>
                <a:gd name="T4" fmla="*/ 9437 w 9438"/>
                <a:gd name="T5" fmla="*/ 0 h 13937"/>
                <a:gd name="T6" fmla="*/ 3938 w 9438"/>
                <a:gd name="T7" fmla="*/ 13468 h 13937"/>
                <a:gd name="T8" fmla="*/ 5469 w 9438"/>
                <a:gd name="T9" fmla="*/ 13936 h 13937"/>
                <a:gd name="T10" fmla="*/ 5594 w 9438"/>
                <a:gd name="T11" fmla="*/ 13030 h 13937"/>
                <a:gd name="T12" fmla="*/ 3156 w 9438"/>
                <a:gd name="T13" fmla="*/ 11405 h 13937"/>
              </a:gdLst>
              <a:ahLst/>
              <a:cxnLst>
                <a:cxn ang="0">
                  <a:pos x="T0" y="T1"/>
                </a:cxn>
                <a:cxn ang="0">
                  <a:pos x="T2" y="T3"/>
                </a:cxn>
                <a:cxn ang="0">
                  <a:pos x="T4" y="T5"/>
                </a:cxn>
                <a:cxn ang="0">
                  <a:pos x="T6" y="T7"/>
                </a:cxn>
                <a:cxn ang="0">
                  <a:pos x="T8" y="T9"/>
                </a:cxn>
                <a:cxn ang="0">
                  <a:pos x="T10" y="T11"/>
                </a:cxn>
                <a:cxn ang="0">
                  <a:pos x="T12" y="T13"/>
                </a:cxn>
              </a:cxnLst>
              <a:rect l="0" t="0" r="r" b="b"/>
              <a:pathLst>
                <a:path w="9438" h="13937">
                  <a:moveTo>
                    <a:pt x="3156" y="11405"/>
                  </a:moveTo>
                  <a:lnTo>
                    <a:pt x="3156" y="11405"/>
                  </a:lnTo>
                  <a:cubicBezTo>
                    <a:pt x="2188" y="9718"/>
                    <a:pt x="2938" y="6406"/>
                    <a:pt x="9437" y="0"/>
                  </a:cubicBezTo>
                  <a:cubicBezTo>
                    <a:pt x="0" y="9186"/>
                    <a:pt x="1594" y="12374"/>
                    <a:pt x="3938" y="13468"/>
                  </a:cubicBezTo>
                  <a:cubicBezTo>
                    <a:pt x="4438" y="13718"/>
                    <a:pt x="4969" y="13843"/>
                    <a:pt x="5469" y="13936"/>
                  </a:cubicBezTo>
                  <a:cubicBezTo>
                    <a:pt x="5594" y="13030"/>
                    <a:pt x="5594" y="13030"/>
                    <a:pt x="5594" y="13030"/>
                  </a:cubicBezTo>
                  <a:cubicBezTo>
                    <a:pt x="4719" y="12811"/>
                    <a:pt x="3656" y="12343"/>
                    <a:pt x="3156" y="11405"/>
                  </a:cubicBezTo>
                </a:path>
              </a:pathLst>
            </a:custGeom>
            <a:grp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sz="1800"/>
            </a:p>
          </p:txBody>
        </p:sp>
      </p:grpSp>
      <p:sp>
        <p:nvSpPr>
          <p:cNvPr id="19" name="Text Placeholder 45"/>
          <p:cNvSpPr>
            <a:spLocks noGrp="1"/>
          </p:cNvSpPr>
          <p:nvPr>
            <p:ph type="body" sz="quarter" idx="13"/>
          </p:nvPr>
        </p:nvSpPr>
        <p:spPr>
          <a:xfrm>
            <a:off x="2031999" y="1937408"/>
            <a:ext cx="8125015" cy="468536"/>
          </a:xfrm>
        </p:spPr>
        <p:txBody>
          <a:bodyPr anchor="b"/>
          <a:lstStyle>
            <a:lvl1pPr marL="12700" indent="0">
              <a:buNone/>
              <a:defRPr sz="3200" b="0" i="1">
                <a:solidFill>
                  <a:schemeClr val="bg1"/>
                </a:solidFill>
                <a:latin typeface="Times New Roman" charset="0"/>
                <a:ea typeface="Times New Roman" charset="0"/>
                <a:cs typeface="Times New Roman" charset="0"/>
              </a:defRPr>
            </a:lvl1pPr>
          </a:lstStyle>
          <a:p>
            <a:pPr lvl="0"/>
            <a:r>
              <a:rPr lang="en-US"/>
              <a:t>Click to edit Master text styles</a:t>
            </a:r>
          </a:p>
        </p:txBody>
      </p:sp>
    </p:spTree>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3_Master Divider">
    <p:spTree>
      <p:nvGrpSpPr>
        <p:cNvPr id="1" name=""/>
        <p:cNvGrpSpPr/>
        <p:nvPr/>
      </p:nvGrpSpPr>
      <p:grpSpPr>
        <a:xfrm>
          <a:off x="0" y="0"/>
          <a:ext cx="0" cy="0"/>
          <a:chOff x="0" y="0"/>
          <a:chExt cx="0" cy="0"/>
        </a:xfrm>
      </p:grpSpPr>
      <p:sp>
        <p:nvSpPr>
          <p:cNvPr id="7" name="Rectangle 6"/>
          <p:cNvSpPr/>
          <p:nvPr userDrawn="1"/>
        </p:nvSpPr>
        <p:spPr>
          <a:xfrm>
            <a:off x="0" y="6172200"/>
            <a:ext cx="12192000" cy="6858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4" name="Rectangle 3"/>
          <p:cNvSpPr/>
          <p:nvPr userDrawn="1"/>
        </p:nvSpPr>
        <p:spPr>
          <a:xfrm>
            <a:off x="0" y="0"/>
            <a:ext cx="12192000" cy="6858000"/>
          </a:xfrm>
          <a:prstGeom prst="rect">
            <a:avLst/>
          </a:prstGeom>
          <a:solidFill>
            <a:schemeClr val="bg2">
              <a:lumMod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800" b="1"/>
              <a:t>CUSTOM</a:t>
            </a:r>
            <a:r>
              <a:rPr lang="en-US" sz="4800" b="1" baseline="0"/>
              <a:t> LAYOUTS</a:t>
            </a:r>
            <a:endParaRPr lang="en-US" sz="4800" b="1"/>
          </a:p>
          <a:p>
            <a:pPr algn="ctr"/>
            <a:r>
              <a:rPr lang="en-US" sz="2400"/>
              <a:t>(THIS</a:t>
            </a:r>
            <a:r>
              <a:rPr lang="en-US" sz="2400" baseline="0"/>
              <a:t> PAGE FOR ORGANIZATIONAL PURPOSES ONLY)</a:t>
            </a:r>
            <a:endParaRPr lang="en-US" sz="2400"/>
          </a:p>
        </p:txBody>
      </p:sp>
    </p:spTree>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 Column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hasCustomPrompt="1"/>
          </p:nvPr>
        </p:nvSpPr>
        <p:spPr>
          <a:xfrm>
            <a:off x="3657600" y="2062621"/>
            <a:ext cx="8229593" cy="4114800"/>
          </a:xfrm>
        </p:spPr>
        <p:txBody>
          <a:bodyPr lIns="411480" numCol="2" spcCol="457200"/>
          <a:lstStyle>
            <a:lvl1pPr>
              <a:defRPr sz="2000"/>
            </a:lvl1pPr>
            <a:lvl2pPr>
              <a:defRPr sz="2000"/>
            </a:lvl2pPr>
            <a:lvl3pPr>
              <a:defRPr sz="1800"/>
            </a:lvl3pPr>
            <a:lvl4pPr>
              <a:defRPr sz="1800"/>
            </a:lvl4pPr>
            <a:lvl5pPr>
              <a:defRPr sz="1800"/>
            </a:lvl5pPr>
          </a:lstStyle>
          <a:p>
            <a:pPr lvl="0"/>
            <a:r>
              <a:rPr lang="en-US"/>
              <a:t>Main text style. Use text indent more and indent less buttons to change text style.</a:t>
            </a:r>
          </a:p>
          <a:p>
            <a:pPr lvl="1"/>
            <a:r>
              <a:rPr lang="en-US"/>
              <a:t>5 words per line. 10 words per text block. 50 words per slide.</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9A96B2-702C-084E-9060-05751DBF82B0}" type="slidenum">
              <a:rPr lang="en-US" smtClean="0"/>
              <a:t>‹#›</a:t>
            </a:fld>
            <a:endParaRPr lang="en-US"/>
          </a:p>
        </p:txBody>
      </p:sp>
      <p:sp>
        <p:nvSpPr>
          <p:cNvPr id="10" name="Rectangle 9"/>
          <p:cNvSpPr/>
          <p:nvPr userDrawn="1"/>
        </p:nvSpPr>
        <p:spPr>
          <a:xfrm>
            <a:off x="12801600" y="0"/>
            <a:ext cx="3048000" cy="64008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2 Column (Text)</a:t>
            </a:r>
          </a:p>
        </p:txBody>
      </p:sp>
      <p:grpSp>
        <p:nvGrpSpPr>
          <p:cNvPr id="11" name="Group 10"/>
          <p:cNvGrpSpPr/>
          <p:nvPr userDrawn="1"/>
        </p:nvGrpSpPr>
        <p:grpSpPr>
          <a:xfrm>
            <a:off x="12801600" y="702812"/>
            <a:ext cx="3048000" cy="6155188"/>
            <a:chOff x="9601200" y="702812"/>
            <a:chExt cx="2286000" cy="6155188"/>
          </a:xfrm>
        </p:grpSpPr>
        <p:sp>
          <p:nvSpPr>
            <p:cNvPr id="12" name="Rectangle 11"/>
            <p:cNvSpPr/>
            <p:nvPr userDrawn="1"/>
          </p:nvSpPr>
          <p:spPr>
            <a:xfrm>
              <a:off x="9601200" y="702812"/>
              <a:ext cx="2286000" cy="615518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wrap="square" lIns="182880" tIns="457200" rIns="182880" rtlCol="0" anchor="t"/>
            <a:lstStyle/>
            <a:p>
              <a:pPr algn="ctr">
                <a:spcAft>
                  <a:spcPts val="600"/>
                </a:spcAft>
              </a:pPr>
              <a:r>
                <a:rPr lang="en-US" sz="1100" b="1">
                  <a:ea typeface="Times New Roman" charset="0"/>
                  <a:cs typeface="Times New Roman" charset="0"/>
                </a:rPr>
                <a:t>Layout Standards</a:t>
              </a:r>
            </a:p>
            <a:p>
              <a:pPr marL="228600" indent="-228600">
                <a:spcAft>
                  <a:spcPts val="600"/>
                </a:spcAft>
                <a:buFont typeface="+mj-lt"/>
                <a:buAutoNum type="arabicPeriod"/>
              </a:pPr>
              <a:r>
                <a:rPr lang="en-US" sz="1000"/>
                <a:t>Use Tab to add bullet.</a:t>
              </a:r>
            </a:p>
            <a:p>
              <a:pPr marL="228600" indent="-228600">
                <a:spcAft>
                  <a:spcPts val="600"/>
                </a:spcAft>
                <a:buFont typeface="+mj-lt"/>
                <a:buAutoNum type="arabicPeriod"/>
              </a:pPr>
              <a:r>
                <a:rPr lang="en-US" sz="1000"/>
                <a:t>If body subhead is needed, change default text</a:t>
              </a:r>
              <a:r>
                <a:rPr lang="en-US" sz="1000" baseline="0"/>
                <a:t> to bold &amp; red.</a:t>
              </a:r>
              <a:endParaRPr lang="en-US" sz="1000"/>
            </a:p>
            <a:p>
              <a:pPr marL="228600" indent="-228600">
                <a:spcAft>
                  <a:spcPts val="600"/>
                </a:spcAft>
                <a:buFont typeface="+mj-lt"/>
                <a:buAutoNum type="arabicPeriod"/>
              </a:pPr>
              <a:r>
                <a:rPr lang="en-US" sz="1000"/>
                <a:t>Keep words to a minimum with these suggested limits.</a:t>
              </a:r>
            </a:p>
            <a:p>
              <a:pPr marL="352425" lvl="0" indent="-85725">
                <a:spcAft>
                  <a:spcPts val="600"/>
                </a:spcAft>
                <a:buFont typeface="Arial" charset="0"/>
                <a:buChar char="•"/>
                <a:tabLst/>
              </a:pPr>
              <a:r>
                <a:rPr lang="en-US" sz="1000"/>
                <a:t>5 words per line. </a:t>
              </a:r>
            </a:p>
            <a:p>
              <a:pPr marL="352425" lvl="0" indent="-85725">
                <a:spcAft>
                  <a:spcPts val="600"/>
                </a:spcAft>
                <a:buFont typeface="Arial" charset="0"/>
                <a:buChar char="•"/>
                <a:tabLst/>
              </a:pPr>
              <a:r>
                <a:rPr lang="en-US" sz="1000"/>
                <a:t>10 words per text block.</a:t>
              </a:r>
            </a:p>
            <a:p>
              <a:pPr marL="352425" lvl="0" indent="-85725">
                <a:spcAft>
                  <a:spcPts val="600"/>
                </a:spcAft>
                <a:buFont typeface="Arial" charset="0"/>
                <a:buChar char="•"/>
                <a:tabLst/>
              </a:pPr>
              <a:r>
                <a:rPr lang="en-US" sz="1000"/>
                <a:t>50 words per text block. </a:t>
              </a:r>
            </a:p>
          </p:txBody>
        </p:sp>
        <p:grpSp>
          <p:nvGrpSpPr>
            <p:cNvPr id="13" name="Group 12"/>
            <p:cNvGrpSpPr>
              <a:grpSpLocks noChangeAspect="1"/>
            </p:cNvGrpSpPr>
            <p:nvPr userDrawn="1"/>
          </p:nvGrpSpPr>
          <p:grpSpPr>
            <a:xfrm>
              <a:off x="10625490" y="843418"/>
              <a:ext cx="233337" cy="225045"/>
              <a:chOff x="366713" y="2336800"/>
              <a:chExt cx="1608137" cy="1550988"/>
            </a:xfrm>
            <a:solidFill>
              <a:schemeClr val="bg1"/>
            </a:solidFill>
          </p:grpSpPr>
          <p:sp>
            <p:nvSpPr>
              <p:cNvPr id="14" name="AutoShape 48"/>
              <p:cNvSpPr>
                <a:spLocks/>
              </p:cNvSpPr>
              <p:nvPr/>
            </p:nvSpPr>
            <p:spPr bwMode="auto">
              <a:xfrm>
                <a:off x="1117600" y="2336800"/>
                <a:ext cx="857250" cy="855663"/>
              </a:xfrm>
              <a:custGeom>
                <a:avLst/>
                <a:gdLst/>
                <a:ahLst/>
                <a:cxnLst/>
                <a:rect l="0" t="0" r="r" b="b"/>
                <a:pathLst>
                  <a:path w="21526" h="21465">
                    <a:moveTo>
                      <a:pt x="11035" y="6753"/>
                    </a:moveTo>
                    <a:cubicBezTo>
                      <a:pt x="8309" y="6557"/>
                      <a:pt x="5586" y="9378"/>
                      <a:pt x="7112" y="12552"/>
                    </a:cubicBezTo>
                    <a:cubicBezTo>
                      <a:pt x="8284" y="14989"/>
                      <a:pt x="12214" y="15497"/>
                      <a:pt x="13979" y="13287"/>
                    </a:cubicBezTo>
                    <a:cubicBezTo>
                      <a:pt x="16142" y="10578"/>
                      <a:pt x="14059" y="6970"/>
                      <a:pt x="11035" y="6753"/>
                    </a:cubicBezTo>
                    <a:close/>
                    <a:moveTo>
                      <a:pt x="13488" y="382"/>
                    </a:moveTo>
                    <a:cubicBezTo>
                      <a:pt x="13627" y="2367"/>
                      <a:pt x="13815" y="3733"/>
                      <a:pt x="15368" y="3894"/>
                    </a:cubicBezTo>
                    <a:cubicBezTo>
                      <a:pt x="16544" y="4016"/>
                      <a:pt x="17213" y="2788"/>
                      <a:pt x="18066" y="2914"/>
                    </a:cubicBezTo>
                    <a:cubicBezTo>
                      <a:pt x="18529" y="2982"/>
                      <a:pt x="18987" y="3880"/>
                      <a:pt x="19128" y="4057"/>
                    </a:cubicBezTo>
                    <a:cubicBezTo>
                      <a:pt x="19520" y="4550"/>
                      <a:pt x="19881" y="4792"/>
                      <a:pt x="20027" y="5364"/>
                    </a:cubicBezTo>
                    <a:cubicBezTo>
                      <a:pt x="19600" y="6213"/>
                      <a:pt x="18661" y="6479"/>
                      <a:pt x="18474" y="7406"/>
                    </a:cubicBezTo>
                    <a:cubicBezTo>
                      <a:pt x="18058" y="9482"/>
                      <a:pt x="19959" y="9825"/>
                      <a:pt x="21499" y="10346"/>
                    </a:cubicBezTo>
                    <a:cubicBezTo>
                      <a:pt x="21600" y="11283"/>
                      <a:pt x="21404" y="12580"/>
                      <a:pt x="21172" y="13450"/>
                    </a:cubicBezTo>
                    <a:cubicBezTo>
                      <a:pt x="19226" y="13539"/>
                      <a:pt x="17595" y="13849"/>
                      <a:pt x="17576" y="15574"/>
                    </a:cubicBezTo>
                    <a:cubicBezTo>
                      <a:pt x="17563" y="16643"/>
                      <a:pt x="18440" y="16985"/>
                      <a:pt x="18637" y="18024"/>
                    </a:cubicBezTo>
                    <a:cubicBezTo>
                      <a:pt x="18379" y="18485"/>
                      <a:pt x="17961" y="18713"/>
                      <a:pt x="17494" y="19086"/>
                    </a:cubicBezTo>
                    <a:cubicBezTo>
                      <a:pt x="17257" y="19274"/>
                      <a:pt x="16598" y="19997"/>
                      <a:pt x="16186" y="19984"/>
                    </a:cubicBezTo>
                    <a:cubicBezTo>
                      <a:pt x="15405" y="19960"/>
                      <a:pt x="14930" y="18589"/>
                      <a:pt x="14061" y="18432"/>
                    </a:cubicBezTo>
                    <a:cubicBezTo>
                      <a:pt x="11682" y="18003"/>
                      <a:pt x="11871" y="20267"/>
                      <a:pt x="11035" y="21454"/>
                    </a:cubicBezTo>
                    <a:cubicBezTo>
                      <a:pt x="10171" y="21501"/>
                      <a:pt x="8737" y="21411"/>
                      <a:pt x="8012" y="21046"/>
                    </a:cubicBezTo>
                    <a:cubicBezTo>
                      <a:pt x="8020" y="18885"/>
                      <a:pt x="7584" y="17552"/>
                      <a:pt x="5968" y="17534"/>
                    </a:cubicBezTo>
                    <a:cubicBezTo>
                      <a:pt x="4966" y="17522"/>
                      <a:pt x="4195" y="18681"/>
                      <a:pt x="3516" y="18596"/>
                    </a:cubicBezTo>
                    <a:cubicBezTo>
                      <a:pt x="3014" y="18533"/>
                      <a:pt x="1534" y="16594"/>
                      <a:pt x="1554" y="16145"/>
                    </a:cubicBezTo>
                    <a:cubicBezTo>
                      <a:pt x="1584" y="15462"/>
                      <a:pt x="2996" y="14864"/>
                      <a:pt x="3106" y="13859"/>
                    </a:cubicBezTo>
                    <a:cubicBezTo>
                      <a:pt x="3320" y="11906"/>
                      <a:pt x="1782" y="11786"/>
                      <a:pt x="0" y="11082"/>
                    </a:cubicBezTo>
                    <a:cubicBezTo>
                      <a:pt x="51" y="9961"/>
                      <a:pt x="86" y="8825"/>
                      <a:pt x="409" y="7978"/>
                    </a:cubicBezTo>
                    <a:cubicBezTo>
                      <a:pt x="2675" y="7987"/>
                      <a:pt x="4213" y="7552"/>
                      <a:pt x="3924" y="5528"/>
                    </a:cubicBezTo>
                    <a:cubicBezTo>
                      <a:pt x="3808" y="4715"/>
                      <a:pt x="2819" y="4111"/>
                      <a:pt x="2943" y="3404"/>
                    </a:cubicBezTo>
                    <a:cubicBezTo>
                      <a:pt x="3026" y="2931"/>
                      <a:pt x="3813" y="2646"/>
                      <a:pt x="4087" y="2424"/>
                    </a:cubicBezTo>
                    <a:cubicBezTo>
                      <a:pt x="4456" y="2126"/>
                      <a:pt x="4859" y="1493"/>
                      <a:pt x="5395" y="1525"/>
                    </a:cubicBezTo>
                    <a:cubicBezTo>
                      <a:pt x="6077" y="1567"/>
                      <a:pt x="6713" y="2981"/>
                      <a:pt x="7684" y="3077"/>
                    </a:cubicBezTo>
                    <a:cubicBezTo>
                      <a:pt x="9420" y="3248"/>
                      <a:pt x="9831" y="1970"/>
                      <a:pt x="10300" y="55"/>
                    </a:cubicBezTo>
                    <a:cubicBezTo>
                      <a:pt x="11317" y="-99"/>
                      <a:pt x="12649" y="92"/>
                      <a:pt x="13488" y="382"/>
                    </a:cubicBezTo>
                    <a:close/>
                    <a:moveTo>
                      <a:pt x="13488" y="382"/>
                    </a:moveTo>
                  </a:path>
                </a:pathLst>
              </a:custGeom>
              <a:grpFill/>
              <a:ln>
                <a:noFill/>
              </a:ln>
              <a:extLs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800"/>
              </a:p>
            </p:txBody>
          </p:sp>
          <p:sp>
            <p:nvSpPr>
              <p:cNvPr id="15" name="AutoShape 49"/>
              <p:cNvSpPr>
                <a:spLocks/>
              </p:cNvSpPr>
              <p:nvPr/>
            </p:nvSpPr>
            <p:spPr bwMode="auto">
              <a:xfrm>
                <a:off x="366713" y="2895600"/>
                <a:ext cx="992187" cy="992188"/>
              </a:xfrm>
              <a:custGeom>
                <a:avLst/>
                <a:gdLst/>
                <a:ahLst/>
                <a:cxnLst/>
                <a:rect l="0" t="0" r="r" b="b"/>
                <a:pathLst>
                  <a:path w="21509" h="21247">
                    <a:moveTo>
                      <a:pt x="11258" y="6594"/>
                    </a:moveTo>
                    <a:cubicBezTo>
                      <a:pt x="8710" y="6275"/>
                      <a:pt x="6623" y="8080"/>
                      <a:pt x="6592" y="10571"/>
                    </a:cubicBezTo>
                    <a:cubicBezTo>
                      <a:pt x="6560" y="13194"/>
                      <a:pt x="8524" y="14478"/>
                      <a:pt x="10056" y="14687"/>
                    </a:cubicBezTo>
                    <a:cubicBezTo>
                      <a:pt x="15829" y="15473"/>
                      <a:pt x="16469" y="7042"/>
                      <a:pt x="11399" y="6594"/>
                    </a:cubicBezTo>
                    <a:cubicBezTo>
                      <a:pt x="11353" y="6590"/>
                      <a:pt x="11304" y="6600"/>
                      <a:pt x="11258" y="6594"/>
                    </a:cubicBezTo>
                    <a:close/>
                    <a:moveTo>
                      <a:pt x="6168" y="735"/>
                    </a:moveTo>
                    <a:cubicBezTo>
                      <a:pt x="6529" y="576"/>
                      <a:pt x="7248" y="78"/>
                      <a:pt x="7723" y="177"/>
                    </a:cubicBezTo>
                    <a:cubicBezTo>
                      <a:pt x="8075" y="250"/>
                      <a:pt x="8401" y="934"/>
                      <a:pt x="8643" y="1293"/>
                    </a:cubicBezTo>
                    <a:cubicBezTo>
                      <a:pt x="9176" y="2086"/>
                      <a:pt x="10077" y="2793"/>
                      <a:pt x="11329" y="2269"/>
                    </a:cubicBezTo>
                    <a:cubicBezTo>
                      <a:pt x="12195" y="1907"/>
                      <a:pt x="12670" y="-312"/>
                      <a:pt x="13591" y="37"/>
                    </a:cubicBezTo>
                    <a:cubicBezTo>
                      <a:pt x="14316" y="312"/>
                      <a:pt x="15180" y="520"/>
                      <a:pt x="16065" y="1153"/>
                    </a:cubicBezTo>
                    <a:cubicBezTo>
                      <a:pt x="16183" y="2248"/>
                      <a:pt x="15579" y="3176"/>
                      <a:pt x="15924" y="4013"/>
                    </a:cubicBezTo>
                    <a:cubicBezTo>
                      <a:pt x="16134" y="4524"/>
                      <a:pt x="16781" y="5098"/>
                      <a:pt x="17409" y="5199"/>
                    </a:cubicBezTo>
                    <a:cubicBezTo>
                      <a:pt x="18457" y="5369"/>
                      <a:pt x="19363" y="4508"/>
                      <a:pt x="20024" y="4781"/>
                    </a:cubicBezTo>
                    <a:cubicBezTo>
                      <a:pt x="20490" y="4973"/>
                      <a:pt x="20546" y="5698"/>
                      <a:pt x="20731" y="6106"/>
                    </a:cubicBezTo>
                    <a:cubicBezTo>
                      <a:pt x="20916" y="6515"/>
                      <a:pt x="21439" y="7128"/>
                      <a:pt x="21367" y="7571"/>
                    </a:cubicBezTo>
                    <a:cubicBezTo>
                      <a:pt x="21250" y="8300"/>
                      <a:pt x="19464" y="8602"/>
                      <a:pt x="19176" y="9594"/>
                    </a:cubicBezTo>
                    <a:cubicBezTo>
                      <a:pt x="18596" y="11589"/>
                      <a:pt x="20120" y="11956"/>
                      <a:pt x="21509" y="12942"/>
                    </a:cubicBezTo>
                    <a:cubicBezTo>
                      <a:pt x="21270" y="14103"/>
                      <a:pt x="20922" y="15154"/>
                      <a:pt x="20307" y="15942"/>
                    </a:cubicBezTo>
                    <a:cubicBezTo>
                      <a:pt x="18434" y="15432"/>
                      <a:pt x="16591" y="15449"/>
                      <a:pt x="16277" y="17128"/>
                    </a:cubicBezTo>
                    <a:cubicBezTo>
                      <a:pt x="16118" y="17982"/>
                      <a:pt x="16918" y="18976"/>
                      <a:pt x="16702" y="19709"/>
                    </a:cubicBezTo>
                    <a:cubicBezTo>
                      <a:pt x="16582" y="20116"/>
                      <a:pt x="15669" y="20336"/>
                      <a:pt x="15359" y="20477"/>
                    </a:cubicBezTo>
                    <a:cubicBezTo>
                      <a:pt x="14876" y="20694"/>
                      <a:pt x="14407" y="20971"/>
                      <a:pt x="13874" y="21104"/>
                    </a:cubicBezTo>
                    <a:cubicBezTo>
                      <a:pt x="12709" y="20052"/>
                      <a:pt x="12163" y="17932"/>
                      <a:pt x="10056" y="19012"/>
                    </a:cubicBezTo>
                    <a:cubicBezTo>
                      <a:pt x="9084" y="19510"/>
                      <a:pt x="9043" y="21139"/>
                      <a:pt x="8218" y="21244"/>
                    </a:cubicBezTo>
                    <a:cubicBezTo>
                      <a:pt x="7873" y="21288"/>
                      <a:pt x="7070" y="20911"/>
                      <a:pt x="6663" y="20756"/>
                    </a:cubicBezTo>
                    <a:cubicBezTo>
                      <a:pt x="6243" y="20595"/>
                      <a:pt x="5555" y="20432"/>
                      <a:pt x="5391" y="19988"/>
                    </a:cubicBezTo>
                    <a:cubicBezTo>
                      <a:pt x="5115" y="19244"/>
                      <a:pt x="5974" y="18581"/>
                      <a:pt x="5673" y="17407"/>
                    </a:cubicBezTo>
                    <a:cubicBezTo>
                      <a:pt x="5048" y="15746"/>
                      <a:pt x="3211" y="15947"/>
                      <a:pt x="1502" y="16500"/>
                    </a:cubicBezTo>
                    <a:cubicBezTo>
                      <a:pt x="1147" y="16184"/>
                      <a:pt x="953" y="15682"/>
                      <a:pt x="725" y="15175"/>
                    </a:cubicBezTo>
                    <a:cubicBezTo>
                      <a:pt x="558" y="14803"/>
                      <a:pt x="80" y="14064"/>
                      <a:pt x="159" y="13640"/>
                    </a:cubicBezTo>
                    <a:cubicBezTo>
                      <a:pt x="241" y="13200"/>
                      <a:pt x="952" y="13000"/>
                      <a:pt x="1361" y="12733"/>
                    </a:cubicBezTo>
                    <a:cubicBezTo>
                      <a:pt x="2090" y="12257"/>
                      <a:pt x="2777" y="11448"/>
                      <a:pt x="2351" y="10152"/>
                    </a:cubicBezTo>
                    <a:cubicBezTo>
                      <a:pt x="2039" y="9205"/>
                      <a:pt x="175" y="8931"/>
                      <a:pt x="18" y="8199"/>
                    </a:cubicBezTo>
                    <a:cubicBezTo>
                      <a:pt x="-91" y="7692"/>
                      <a:pt x="329" y="7141"/>
                      <a:pt x="512" y="6664"/>
                    </a:cubicBezTo>
                    <a:cubicBezTo>
                      <a:pt x="707" y="6160"/>
                      <a:pt x="778" y="5612"/>
                      <a:pt x="1220" y="5269"/>
                    </a:cubicBezTo>
                    <a:cubicBezTo>
                      <a:pt x="2927" y="5801"/>
                      <a:pt x="4936" y="5803"/>
                      <a:pt x="5249" y="4083"/>
                    </a:cubicBezTo>
                    <a:cubicBezTo>
                      <a:pt x="5427" y="3104"/>
                      <a:pt x="4834" y="2576"/>
                      <a:pt x="4825" y="1502"/>
                    </a:cubicBezTo>
                    <a:cubicBezTo>
                      <a:pt x="5132" y="1105"/>
                      <a:pt x="5623" y="975"/>
                      <a:pt x="6168" y="735"/>
                    </a:cubicBezTo>
                    <a:close/>
                    <a:moveTo>
                      <a:pt x="6168" y="735"/>
                    </a:moveTo>
                  </a:path>
                </a:pathLst>
              </a:custGeom>
              <a:grpFill/>
              <a:ln>
                <a:noFill/>
              </a:ln>
              <a:extLs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800"/>
              </a:p>
            </p:txBody>
          </p:sp>
        </p:grpSp>
      </p:grpSp>
      <p:sp>
        <p:nvSpPr>
          <p:cNvPr id="16" name="Text Placeholder 7"/>
          <p:cNvSpPr>
            <a:spLocks noGrp="1"/>
          </p:cNvSpPr>
          <p:nvPr>
            <p:ph type="body" sz="quarter" idx="13"/>
          </p:nvPr>
        </p:nvSpPr>
        <p:spPr>
          <a:xfrm>
            <a:off x="304799" y="671946"/>
            <a:ext cx="11582399" cy="330200"/>
          </a:xfrm>
        </p:spPr>
        <p:txBody>
          <a:bodyPr anchor="t"/>
          <a:lstStyle>
            <a:lvl1pPr marL="12700" indent="0">
              <a:lnSpc>
                <a:spcPct val="90000"/>
              </a:lnSpc>
              <a:buNone/>
              <a:defRPr sz="2000" b="0" i="1">
                <a:solidFill>
                  <a:schemeClr val="accent2"/>
                </a:solidFill>
                <a:latin typeface="Times New Roman" charset="0"/>
                <a:ea typeface="Times New Roman" charset="0"/>
                <a:cs typeface="Times New Roman" charset="0"/>
              </a:defRPr>
            </a:lvl1pPr>
          </a:lstStyle>
          <a:p>
            <a:pPr lvl="0"/>
            <a:r>
              <a:rPr lang="en-US"/>
              <a:t>Click to edit Master text styles</a:t>
            </a:r>
          </a:p>
        </p:txBody>
      </p:sp>
    </p:spTree>
    <p:extLst>
      <p:ext uri="{BB962C8B-B14F-4D97-AF65-F5344CB8AC3E}">
        <p14:creationId xmlns:p14="http://schemas.microsoft.com/office/powerpoint/2010/main" val="525751146"/>
      </p:ext>
    </p:extLst>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and Chart (Horizontal)">
    <p:spTree>
      <p:nvGrpSpPr>
        <p:cNvPr id="1" name=""/>
        <p:cNvGrpSpPr/>
        <p:nvPr/>
      </p:nvGrpSpPr>
      <p:grpSpPr>
        <a:xfrm>
          <a:off x="0" y="0"/>
          <a:ext cx="0" cy="0"/>
          <a:chOff x="0" y="0"/>
          <a:chExt cx="0" cy="0"/>
        </a:xfrm>
      </p:grpSpPr>
      <p:sp>
        <p:nvSpPr>
          <p:cNvPr id="9" name="Chart Placeholder 8"/>
          <p:cNvSpPr>
            <a:spLocks noGrp="1"/>
          </p:cNvSpPr>
          <p:nvPr>
            <p:ph type="chart" sz="quarter" idx="14"/>
          </p:nvPr>
        </p:nvSpPr>
        <p:spPr>
          <a:xfrm>
            <a:off x="304799" y="2062621"/>
            <a:ext cx="11582400" cy="2737979"/>
          </a:xfrm>
        </p:spPr>
        <p:txBody>
          <a:bodyPr/>
          <a:lstStyle/>
          <a:p>
            <a:r>
              <a:rPr lang="en-US"/>
              <a:t>Click icon to add chart</a:t>
            </a:r>
          </a:p>
        </p:txBody>
      </p:sp>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a:defRPr>
                <a:solidFill>
                  <a:schemeClr val="tx1">
                    <a:lumMod val="60000"/>
                    <a:lumOff val="40000"/>
                  </a:schemeClr>
                </a:solidFill>
              </a:defRPr>
            </a:lvl1pPr>
          </a:lstStyle>
          <a:p>
            <a:fld id="{5B9A96B2-702C-084E-9060-05751DBF82B0}" type="slidenum">
              <a:rPr lang="en-US" smtClean="0"/>
              <a:pPr/>
              <a:t>‹#›</a:t>
            </a:fld>
            <a:endParaRPr lang="en-US"/>
          </a:p>
        </p:txBody>
      </p:sp>
      <p:sp>
        <p:nvSpPr>
          <p:cNvPr id="16" name="Rectangle 15"/>
          <p:cNvSpPr/>
          <p:nvPr userDrawn="1"/>
        </p:nvSpPr>
        <p:spPr>
          <a:xfrm>
            <a:off x="12801600" y="0"/>
            <a:ext cx="3048000" cy="64008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Title and</a:t>
            </a:r>
            <a:r>
              <a:rPr lang="en-US" sz="1100" baseline="0"/>
              <a:t> Chart (Horizontal)</a:t>
            </a:r>
            <a:endParaRPr lang="en-US" sz="1100"/>
          </a:p>
        </p:txBody>
      </p:sp>
      <p:sp>
        <p:nvSpPr>
          <p:cNvPr id="10" name="Text Placeholder 7"/>
          <p:cNvSpPr>
            <a:spLocks noGrp="1"/>
          </p:cNvSpPr>
          <p:nvPr>
            <p:ph type="body" sz="quarter" idx="13"/>
          </p:nvPr>
        </p:nvSpPr>
        <p:spPr>
          <a:xfrm>
            <a:off x="304799" y="671946"/>
            <a:ext cx="11582399" cy="330200"/>
          </a:xfrm>
        </p:spPr>
        <p:txBody>
          <a:bodyPr anchor="t"/>
          <a:lstStyle>
            <a:lvl1pPr marL="12700" indent="0">
              <a:lnSpc>
                <a:spcPct val="90000"/>
              </a:lnSpc>
              <a:buNone/>
              <a:defRPr sz="2000" b="0" i="1">
                <a:solidFill>
                  <a:schemeClr val="accent2"/>
                </a:solidFill>
                <a:latin typeface="Times New Roman" charset="0"/>
                <a:ea typeface="Times New Roman" charset="0"/>
                <a:cs typeface="Times New Roman" charset="0"/>
              </a:defRPr>
            </a:lvl1pPr>
          </a:lstStyle>
          <a:p>
            <a:pPr lvl="0"/>
            <a:r>
              <a:rPr lang="en-US"/>
              <a:t>Click to edit Master text styles</a:t>
            </a:r>
          </a:p>
        </p:txBody>
      </p:sp>
      <p:sp>
        <p:nvSpPr>
          <p:cNvPr id="12" name="Rectangle 11"/>
          <p:cNvSpPr/>
          <p:nvPr/>
        </p:nvSpPr>
        <p:spPr>
          <a:xfrm>
            <a:off x="12801600" y="702812"/>
            <a:ext cx="3048000" cy="615518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wrap="none" lIns="182880" tIns="457200" rIns="274320" rtlCol="0" anchor="t"/>
          <a:lstStyle/>
          <a:p>
            <a:pPr algn="ctr">
              <a:spcAft>
                <a:spcPts val="600"/>
              </a:spcAft>
            </a:pPr>
            <a:r>
              <a:rPr lang="en-US" sz="1100" b="1">
                <a:ea typeface="Times New Roman" charset="0"/>
                <a:cs typeface="Times New Roman" charset="0"/>
              </a:rPr>
              <a:t>Chart Formatting Steps</a:t>
            </a:r>
          </a:p>
          <a:p>
            <a:pPr marL="228600" indent="-228600">
              <a:spcAft>
                <a:spcPts val="300"/>
              </a:spcAft>
              <a:buFont typeface="+mj-lt"/>
              <a:buAutoNum type="arabicPeriod"/>
            </a:pPr>
            <a:r>
              <a:rPr lang="en-US" sz="1000"/>
              <a:t>Adjust Chart Design </a:t>
            </a:r>
            <a:br>
              <a:rPr lang="en-US" sz="1000"/>
            </a:br>
            <a:r>
              <a:rPr lang="en-US" sz="1000" i="1"/>
              <a:t>keep Style 1 (default)</a:t>
            </a:r>
          </a:p>
          <a:p>
            <a:pPr marL="346075" lvl="1" indent="-115888">
              <a:spcAft>
                <a:spcPts val="300"/>
              </a:spcAft>
              <a:buFont typeface="Arial" charset="0"/>
              <a:buChar char="•"/>
            </a:pPr>
            <a:r>
              <a:rPr lang="en-US" sz="1000">
                <a:solidFill>
                  <a:srgbClr val="FFFFFF"/>
                </a:solidFill>
              </a:rPr>
              <a:t>Choose “Monochromatic </a:t>
            </a:r>
            <a:br>
              <a:rPr lang="en-US" sz="1000">
                <a:solidFill>
                  <a:srgbClr val="FFFFFF"/>
                </a:solidFill>
              </a:rPr>
            </a:br>
            <a:r>
              <a:rPr lang="en-US" sz="1000">
                <a:solidFill>
                  <a:srgbClr val="FFFFFF"/>
                </a:solidFill>
              </a:rPr>
              <a:t>Palette 1” from Change </a:t>
            </a:r>
            <a:br>
              <a:rPr lang="en-US" sz="1000">
                <a:solidFill>
                  <a:srgbClr val="FFFFFF"/>
                </a:solidFill>
              </a:rPr>
            </a:br>
            <a:r>
              <a:rPr lang="en-US" sz="1000">
                <a:solidFill>
                  <a:srgbClr val="FFFFFF"/>
                </a:solidFill>
              </a:rPr>
              <a:t>Colors drop down menu</a:t>
            </a:r>
          </a:p>
          <a:p>
            <a:pPr marL="230187" lvl="1">
              <a:spcAft>
                <a:spcPts val="300"/>
              </a:spcAft>
            </a:pPr>
            <a:r>
              <a:rPr lang="en-US" sz="1000">
                <a:solidFill>
                  <a:srgbClr val="FFFFFF"/>
                </a:solidFill>
              </a:rPr>
              <a:t>OR</a:t>
            </a:r>
          </a:p>
          <a:p>
            <a:pPr marL="346075" lvl="1" indent="-115888">
              <a:spcAft>
                <a:spcPts val="300"/>
              </a:spcAft>
              <a:buFont typeface="Arial" charset="0"/>
              <a:buChar char="•"/>
            </a:pPr>
            <a:r>
              <a:rPr lang="en-US" sz="1000">
                <a:solidFill>
                  <a:srgbClr val="FFFFFF"/>
                </a:solidFill>
              </a:rPr>
              <a:t>Select all data points </a:t>
            </a:r>
            <a:br>
              <a:rPr lang="en-US" sz="1000">
                <a:solidFill>
                  <a:srgbClr val="FFFFFF"/>
                </a:solidFill>
              </a:rPr>
            </a:br>
            <a:r>
              <a:rPr lang="en-US" sz="1000">
                <a:solidFill>
                  <a:srgbClr val="FFFFFF"/>
                </a:solidFill>
              </a:rPr>
              <a:t>and change fill color to </a:t>
            </a:r>
            <a:br>
              <a:rPr lang="en-US" sz="1000">
                <a:solidFill>
                  <a:srgbClr val="FFFFFF"/>
                </a:solidFill>
              </a:rPr>
            </a:br>
            <a:r>
              <a:rPr lang="en-US" sz="1000">
                <a:solidFill>
                  <a:srgbClr val="FFFFFF"/>
                </a:solidFill>
              </a:rPr>
              <a:t>“Background 2” (2</a:t>
            </a:r>
            <a:r>
              <a:rPr lang="en-US" sz="1000" baseline="30000">
                <a:solidFill>
                  <a:srgbClr val="FFFFFF"/>
                </a:solidFill>
              </a:rPr>
              <a:t>nd</a:t>
            </a:r>
            <a:r>
              <a:rPr lang="en-US" sz="1000">
                <a:solidFill>
                  <a:srgbClr val="FFFFFF"/>
                </a:solidFill>
              </a:rPr>
              <a:t> grey </a:t>
            </a:r>
            <a:br>
              <a:rPr lang="en-US" sz="1000">
                <a:solidFill>
                  <a:srgbClr val="FFFFFF"/>
                </a:solidFill>
              </a:rPr>
            </a:br>
            <a:r>
              <a:rPr lang="en-US" sz="1000">
                <a:solidFill>
                  <a:srgbClr val="FFFFFF"/>
                </a:solidFill>
              </a:rPr>
              <a:t>swatch in Theme Colors); </a:t>
            </a:r>
            <a:br>
              <a:rPr lang="en-US" sz="1000">
                <a:solidFill>
                  <a:srgbClr val="FFFFFF"/>
                </a:solidFill>
              </a:rPr>
            </a:br>
            <a:r>
              <a:rPr lang="en-US" sz="1000">
                <a:solidFill>
                  <a:srgbClr val="FFFFFF"/>
                </a:solidFill>
              </a:rPr>
              <a:t>Select the data point</a:t>
            </a:r>
            <a:br>
              <a:rPr lang="en-US" sz="1000">
                <a:solidFill>
                  <a:srgbClr val="FFFFFF"/>
                </a:solidFill>
              </a:rPr>
            </a:br>
            <a:r>
              <a:rPr lang="en-US" sz="1000">
                <a:solidFill>
                  <a:srgbClr val="FFFFFF"/>
                </a:solidFill>
              </a:rPr>
              <a:t>you wish to highlight </a:t>
            </a:r>
            <a:br>
              <a:rPr lang="en-US" sz="1000">
                <a:solidFill>
                  <a:srgbClr val="FFFFFF"/>
                </a:solidFill>
              </a:rPr>
            </a:br>
            <a:r>
              <a:rPr lang="en-US" sz="1000">
                <a:solidFill>
                  <a:srgbClr val="FFFFFF"/>
                </a:solidFill>
              </a:rPr>
              <a:t>and choose the red </a:t>
            </a:r>
            <a:br>
              <a:rPr lang="en-US" sz="1000">
                <a:solidFill>
                  <a:srgbClr val="FFFFFF"/>
                </a:solidFill>
              </a:rPr>
            </a:br>
            <a:r>
              <a:rPr lang="en-US" sz="1000">
                <a:solidFill>
                  <a:srgbClr val="FFFFFF"/>
                </a:solidFill>
              </a:rPr>
              <a:t>swatch fill color)</a:t>
            </a:r>
            <a:endParaRPr lang="en-US" sz="1000"/>
          </a:p>
          <a:p>
            <a:pPr marL="228600" indent="-228600">
              <a:spcAft>
                <a:spcPts val="300"/>
              </a:spcAft>
              <a:buFont typeface="+mj-lt"/>
              <a:buAutoNum type="arabicPeriod"/>
            </a:pPr>
            <a:r>
              <a:rPr lang="en-US" sz="1000"/>
              <a:t>Set Font Size &amp; Color</a:t>
            </a:r>
            <a:br>
              <a:rPr lang="en-US" sz="1000"/>
            </a:br>
            <a:r>
              <a:rPr lang="en-US" sz="1000" i="1"/>
              <a:t>select entire chart</a:t>
            </a:r>
            <a:endParaRPr lang="en-US" sz="1000"/>
          </a:p>
          <a:p>
            <a:pPr marL="346075" lvl="1" indent="-115888">
              <a:spcAft>
                <a:spcPts val="300"/>
              </a:spcAft>
              <a:buFont typeface="Arial" charset="0"/>
              <a:buChar char="•"/>
            </a:pPr>
            <a:r>
              <a:rPr lang="en-US" sz="1000"/>
              <a:t>Change font size to 14pt</a:t>
            </a:r>
          </a:p>
          <a:p>
            <a:pPr marL="346075" lvl="1" indent="-115888">
              <a:spcAft>
                <a:spcPts val="300"/>
              </a:spcAft>
              <a:buFont typeface="Arial" charset="0"/>
              <a:buChar char="•"/>
            </a:pPr>
            <a:r>
              <a:rPr lang="en-US" sz="1000"/>
              <a:t>Change font color </a:t>
            </a:r>
            <a:br>
              <a:rPr lang="en-US" sz="1000"/>
            </a:br>
            <a:r>
              <a:rPr lang="en-US" sz="1000"/>
              <a:t>to “Text 1” (1</a:t>
            </a:r>
            <a:r>
              <a:rPr lang="en-US" sz="1000" baseline="30000"/>
              <a:t>st</a:t>
            </a:r>
            <a:r>
              <a:rPr lang="en-US" sz="1000"/>
              <a:t> grey </a:t>
            </a:r>
            <a:br>
              <a:rPr lang="en-US" sz="1000"/>
            </a:br>
            <a:r>
              <a:rPr lang="en-US" sz="1000"/>
              <a:t>swatch in Theme Colors)</a:t>
            </a:r>
          </a:p>
          <a:p>
            <a:pPr marL="228600" indent="-228600">
              <a:spcAft>
                <a:spcPts val="300"/>
              </a:spcAft>
              <a:buFont typeface="+mj-lt"/>
              <a:buAutoNum type="arabicPeriod"/>
            </a:pPr>
            <a:r>
              <a:rPr lang="en-US" sz="1000"/>
              <a:t>Add Data Labels (optional)</a:t>
            </a:r>
            <a:br>
              <a:rPr lang="en-US" sz="1000"/>
            </a:br>
            <a:r>
              <a:rPr lang="en-US" sz="1000" i="1"/>
              <a:t>select entire chart</a:t>
            </a:r>
          </a:p>
          <a:p>
            <a:pPr marL="346075" indent="-115888">
              <a:spcAft>
                <a:spcPts val="300"/>
              </a:spcAft>
              <a:buFont typeface="Arial" charset="0"/>
              <a:buChar char="•"/>
            </a:pPr>
            <a:r>
              <a:rPr lang="en-US" sz="1000"/>
              <a:t>Choose ”Data Labels &gt; </a:t>
            </a:r>
            <a:br>
              <a:rPr lang="en-US" sz="1000"/>
            </a:br>
            <a:r>
              <a:rPr lang="en-US" sz="1000"/>
              <a:t>Outside End” from</a:t>
            </a:r>
            <a:br>
              <a:rPr lang="en-US" sz="1000"/>
            </a:br>
            <a:r>
              <a:rPr lang="en-US" sz="1000"/>
              <a:t>Add Chart Element </a:t>
            </a:r>
            <a:br>
              <a:rPr lang="en-US" sz="1000"/>
            </a:br>
            <a:r>
              <a:rPr lang="en-US" sz="1000"/>
              <a:t>drop down menu</a:t>
            </a:r>
          </a:p>
          <a:p>
            <a:pPr marL="228600" indent="-228600">
              <a:spcAft>
                <a:spcPts val="300"/>
              </a:spcAft>
              <a:buFont typeface="+mj-lt"/>
              <a:buAutoNum type="arabicPeriod" startAt="4"/>
            </a:pPr>
            <a:r>
              <a:rPr lang="en-US" sz="1000"/>
              <a:t>Delete Legend</a:t>
            </a:r>
            <a:br>
              <a:rPr lang="en-US" sz="1000" i="1"/>
            </a:br>
            <a:r>
              <a:rPr lang="en-US" sz="1000" i="1"/>
              <a:t>label line, pie &amp; scatter </a:t>
            </a:r>
            <a:br>
              <a:rPr lang="en-US" sz="1000" i="1"/>
            </a:br>
            <a:r>
              <a:rPr lang="en-US" sz="1000" i="1"/>
              <a:t>plots manually </a:t>
            </a:r>
          </a:p>
          <a:p>
            <a:pPr marL="228600" indent="-228600">
              <a:spcAft>
                <a:spcPts val="300"/>
              </a:spcAft>
              <a:buFont typeface="+mj-lt"/>
              <a:buAutoNum type="arabicPeriod" startAt="4"/>
            </a:pPr>
            <a:r>
              <a:rPr lang="en-US" sz="1000"/>
              <a:t>Delete Chart Title</a:t>
            </a:r>
            <a:br>
              <a:rPr lang="en-US" sz="1000"/>
            </a:br>
            <a:r>
              <a:rPr lang="en-US" sz="1000" i="1"/>
              <a:t>title should be slide title</a:t>
            </a:r>
          </a:p>
        </p:txBody>
      </p:sp>
      <p:grpSp>
        <p:nvGrpSpPr>
          <p:cNvPr id="13" name="Group 12"/>
          <p:cNvGrpSpPr/>
          <p:nvPr/>
        </p:nvGrpSpPr>
        <p:grpSpPr>
          <a:xfrm>
            <a:off x="14167694" y="837046"/>
            <a:ext cx="315813" cy="231682"/>
            <a:chOff x="595313" y="3619500"/>
            <a:chExt cx="2832100" cy="2770188"/>
          </a:xfrm>
          <a:solidFill>
            <a:schemeClr val="bg1"/>
          </a:solidFill>
        </p:grpSpPr>
        <p:sp>
          <p:nvSpPr>
            <p:cNvPr id="14" name="AutoShape 35"/>
            <p:cNvSpPr>
              <a:spLocks/>
            </p:cNvSpPr>
            <p:nvPr/>
          </p:nvSpPr>
          <p:spPr bwMode="auto">
            <a:xfrm>
              <a:off x="2235200" y="3619500"/>
              <a:ext cx="1192213" cy="1423988"/>
            </a:xfrm>
            <a:custGeom>
              <a:avLst/>
              <a:gdLst/>
              <a:ahLst/>
              <a:cxnLst/>
              <a:rect l="0" t="0" r="r" b="b"/>
              <a:pathLst>
                <a:path w="20831" h="20949">
                  <a:moveTo>
                    <a:pt x="10817" y="39"/>
                  </a:moveTo>
                  <a:cubicBezTo>
                    <a:pt x="9766" y="1834"/>
                    <a:pt x="8173" y="3173"/>
                    <a:pt x="6999" y="4864"/>
                  </a:cubicBezTo>
                  <a:cubicBezTo>
                    <a:pt x="7137" y="6118"/>
                    <a:pt x="7637" y="7067"/>
                    <a:pt x="7635" y="8439"/>
                  </a:cubicBezTo>
                  <a:cubicBezTo>
                    <a:pt x="8905" y="9334"/>
                    <a:pt x="10233" y="10181"/>
                    <a:pt x="11665" y="10941"/>
                  </a:cubicBezTo>
                  <a:cubicBezTo>
                    <a:pt x="16475" y="11002"/>
                    <a:pt x="17646" y="7998"/>
                    <a:pt x="19724" y="5758"/>
                  </a:cubicBezTo>
                  <a:cubicBezTo>
                    <a:pt x="21380" y="6948"/>
                    <a:pt x="20879" y="9521"/>
                    <a:pt x="20148" y="10941"/>
                  </a:cubicBezTo>
                  <a:cubicBezTo>
                    <a:pt x="18670" y="13813"/>
                    <a:pt x="13468" y="16245"/>
                    <a:pt x="8908" y="15051"/>
                  </a:cubicBezTo>
                  <a:cubicBezTo>
                    <a:pt x="7444" y="16916"/>
                    <a:pt x="6110" y="18889"/>
                    <a:pt x="4878" y="20949"/>
                  </a:cubicBezTo>
                  <a:cubicBezTo>
                    <a:pt x="2887" y="19768"/>
                    <a:pt x="1416" y="18148"/>
                    <a:pt x="0" y="16481"/>
                  </a:cubicBezTo>
                  <a:cubicBezTo>
                    <a:pt x="1463" y="15212"/>
                    <a:pt x="2680" y="13735"/>
                    <a:pt x="4242" y="12549"/>
                  </a:cubicBezTo>
                  <a:cubicBezTo>
                    <a:pt x="-220" y="8067"/>
                    <a:pt x="3534" y="-651"/>
                    <a:pt x="10817" y="39"/>
                  </a:cubicBezTo>
                  <a:close/>
                  <a:moveTo>
                    <a:pt x="10817" y="39"/>
                  </a:moveTo>
                </a:path>
              </a:pathLst>
            </a:custGeom>
            <a:grpFill/>
            <a:ln>
              <a:noFill/>
            </a:ln>
            <a:extLs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800"/>
            </a:p>
          </p:txBody>
        </p:sp>
        <p:sp>
          <p:nvSpPr>
            <p:cNvPr id="15" name="AutoShape 36"/>
            <p:cNvSpPr>
              <a:spLocks/>
            </p:cNvSpPr>
            <p:nvPr/>
          </p:nvSpPr>
          <p:spPr bwMode="auto">
            <a:xfrm>
              <a:off x="595313" y="3695700"/>
              <a:ext cx="2674937" cy="2690813"/>
            </a:xfrm>
            <a:custGeom>
              <a:avLst/>
              <a:gdLst/>
              <a:ahLst/>
              <a:cxnLst/>
              <a:rect l="0" t="0" r="r" b="b"/>
              <a:pathLst>
                <a:path w="21559" h="21068">
                  <a:moveTo>
                    <a:pt x="12053" y="142"/>
                  </a:moveTo>
                  <a:cubicBezTo>
                    <a:pt x="9876" y="978"/>
                    <a:pt x="8094" y="2196"/>
                    <a:pt x="6762" y="3852"/>
                  </a:cubicBezTo>
                  <a:cubicBezTo>
                    <a:pt x="7610" y="4994"/>
                    <a:pt x="8717" y="5885"/>
                    <a:pt x="9603" y="6991"/>
                  </a:cubicBezTo>
                  <a:cubicBezTo>
                    <a:pt x="9907" y="7000"/>
                    <a:pt x="9883" y="6691"/>
                    <a:pt x="10289" y="6800"/>
                  </a:cubicBezTo>
                  <a:cubicBezTo>
                    <a:pt x="13002" y="9084"/>
                    <a:pt x="16040" y="12776"/>
                    <a:pt x="18815" y="15741"/>
                  </a:cubicBezTo>
                  <a:cubicBezTo>
                    <a:pt x="19478" y="16450"/>
                    <a:pt x="21600" y="17981"/>
                    <a:pt x="21559" y="18975"/>
                  </a:cubicBezTo>
                  <a:cubicBezTo>
                    <a:pt x="21538" y="19473"/>
                    <a:pt x="19985" y="21067"/>
                    <a:pt x="19403" y="21068"/>
                  </a:cubicBezTo>
                  <a:cubicBezTo>
                    <a:pt x="18674" y="21070"/>
                    <a:pt x="16925" y="18620"/>
                    <a:pt x="16463" y="18119"/>
                  </a:cubicBezTo>
                  <a:cubicBezTo>
                    <a:pt x="13567" y="14986"/>
                    <a:pt x="10663" y="12104"/>
                    <a:pt x="7937" y="8988"/>
                  </a:cubicBezTo>
                  <a:cubicBezTo>
                    <a:pt x="7981" y="8745"/>
                    <a:pt x="8075" y="8551"/>
                    <a:pt x="8231" y="8417"/>
                  </a:cubicBezTo>
                  <a:cubicBezTo>
                    <a:pt x="7447" y="7467"/>
                    <a:pt x="6506" y="6668"/>
                    <a:pt x="5782" y="5659"/>
                  </a:cubicBezTo>
                  <a:cubicBezTo>
                    <a:pt x="4712" y="6333"/>
                    <a:pt x="4026" y="7379"/>
                    <a:pt x="3038" y="8132"/>
                  </a:cubicBezTo>
                  <a:cubicBezTo>
                    <a:pt x="3011" y="8507"/>
                    <a:pt x="3457" y="8423"/>
                    <a:pt x="3430" y="8798"/>
                  </a:cubicBezTo>
                  <a:cubicBezTo>
                    <a:pt x="3160" y="8980"/>
                    <a:pt x="2931" y="9202"/>
                    <a:pt x="2744" y="9464"/>
                  </a:cubicBezTo>
                  <a:cubicBezTo>
                    <a:pt x="1817" y="8492"/>
                    <a:pt x="917" y="7496"/>
                    <a:pt x="0" y="6515"/>
                  </a:cubicBezTo>
                  <a:cubicBezTo>
                    <a:pt x="45" y="6114"/>
                    <a:pt x="463" y="6077"/>
                    <a:pt x="588" y="5754"/>
                  </a:cubicBezTo>
                  <a:cubicBezTo>
                    <a:pt x="971" y="5763"/>
                    <a:pt x="976" y="6138"/>
                    <a:pt x="1176" y="6325"/>
                  </a:cubicBezTo>
                  <a:cubicBezTo>
                    <a:pt x="2133" y="5542"/>
                    <a:pt x="2997" y="4669"/>
                    <a:pt x="3920" y="3852"/>
                  </a:cubicBezTo>
                  <a:cubicBezTo>
                    <a:pt x="3973" y="3515"/>
                    <a:pt x="3573" y="3618"/>
                    <a:pt x="3626" y="3281"/>
                  </a:cubicBezTo>
                  <a:cubicBezTo>
                    <a:pt x="4449" y="2963"/>
                    <a:pt x="4762" y="1642"/>
                    <a:pt x="5586" y="2615"/>
                  </a:cubicBezTo>
                  <a:cubicBezTo>
                    <a:pt x="7241" y="1338"/>
                    <a:pt x="8705" y="-530"/>
                    <a:pt x="12053" y="142"/>
                  </a:cubicBezTo>
                  <a:close/>
                  <a:moveTo>
                    <a:pt x="12053" y="142"/>
                  </a:moveTo>
                </a:path>
              </a:pathLst>
            </a:custGeom>
            <a:grpFill/>
            <a:ln>
              <a:noFill/>
            </a:ln>
            <a:extLs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800"/>
            </a:p>
          </p:txBody>
        </p:sp>
        <p:sp>
          <p:nvSpPr>
            <p:cNvPr id="17" name="AutoShape 37"/>
            <p:cNvSpPr>
              <a:spLocks/>
            </p:cNvSpPr>
            <p:nvPr/>
          </p:nvSpPr>
          <p:spPr bwMode="auto">
            <a:xfrm>
              <a:off x="1193800" y="5257800"/>
              <a:ext cx="958850" cy="1131888"/>
            </a:xfrm>
            <a:custGeom>
              <a:avLst/>
              <a:gdLst/>
              <a:ahLst/>
              <a:cxnLst/>
              <a:rect l="0" t="0" r="r" b="b"/>
              <a:pathLst>
                <a:path w="21471" h="21168">
                  <a:moveTo>
                    <a:pt x="8698" y="16584"/>
                  </a:moveTo>
                  <a:cubicBezTo>
                    <a:pt x="14911" y="17225"/>
                    <a:pt x="15123" y="8446"/>
                    <a:pt x="8427" y="9996"/>
                  </a:cubicBezTo>
                  <a:cubicBezTo>
                    <a:pt x="4120" y="10992"/>
                    <a:pt x="4841" y="16185"/>
                    <a:pt x="8698" y="16584"/>
                  </a:cubicBezTo>
                  <a:close/>
                  <a:moveTo>
                    <a:pt x="21471" y="7497"/>
                  </a:moveTo>
                  <a:cubicBezTo>
                    <a:pt x="20222" y="9660"/>
                    <a:pt x="18665" y="11908"/>
                    <a:pt x="16851" y="14539"/>
                  </a:cubicBezTo>
                  <a:cubicBezTo>
                    <a:pt x="15360" y="16702"/>
                    <a:pt x="13346" y="20857"/>
                    <a:pt x="10601" y="21127"/>
                  </a:cubicBezTo>
                  <a:cubicBezTo>
                    <a:pt x="5785" y="21600"/>
                    <a:pt x="-129" y="17900"/>
                    <a:pt x="2" y="14085"/>
                  </a:cubicBezTo>
                  <a:cubicBezTo>
                    <a:pt x="84" y="11698"/>
                    <a:pt x="3984" y="8963"/>
                    <a:pt x="5981" y="7042"/>
                  </a:cubicBezTo>
                  <a:cubicBezTo>
                    <a:pt x="8998" y="4139"/>
                    <a:pt x="11089" y="2215"/>
                    <a:pt x="13318" y="0"/>
                  </a:cubicBezTo>
                  <a:cubicBezTo>
                    <a:pt x="16127" y="2422"/>
                    <a:pt x="18796" y="4963"/>
                    <a:pt x="21471" y="7497"/>
                  </a:cubicBezTo>
                  <a:close/>
                  <a:moveTo>
                    <a:pt x="21471" y="7497"/>
                  </a:moveTo>
                </a:path>
              </a:pathLst>
            </a:custGeom>
            <a:grpFill/>
            <a:ln>
              <a:noFill/>
            </a:ln>
            <a:extLs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800"/>
            </a:p>
          </p:txBody>
        </p:sp>
      </p:grpSp>
    </p:spTree>
    <p:extLst>
      <p:ext uri="{BB962C8B-B14F-4D97-AF65-F5344CB8AC3E}">
        <p14:creationId xmlns:p14="http://schemas.microsoft.com/office/powerpoint/2010/main" val="1238412044"/>
      </p:ext>
    </p:extLst>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and Chart (Vertical)">
    <p:spTree>
      <p:nvGrpSpPr>
        <p:cNvPr id="1" name=""/>
        <p:cNvGrpSpPr/>
        <p:nvPr/>
      </p:nvGrpSpPr>
      <p:grpSpPr>
        <a:xfrm>
          <a:off x="0" y="0"/>
          <a:ext cx="0" cy="0"/>
          <a:chOff x="0" y="0"/>
          <a:chExt cx="0" cy="0"/>
        </a:xfrm>
      </p:grpSpPr>
      <p:sp>
        <p:nvSpPr>
          <p:cNvPr id="9" name="Chart Placeholder 8"/>
          <p:cNvSpPr>
            <a:spLocks noGrp="1"/>
          </p:cNvSpPr>
          <p:nvPr>
            <p:ph type="chart" sz="quarter" idx="14"/>
          </p:nvPr>
        </p:nvSpPr>
        <p:spPr>
          <a:xfrm>
            <a:off x="4368797" y="2062622"/>
            <a:ext cx="7518400" cy="4127243"/>
          </a:xfrm>
        </p:spPr>
        <p:txBody>
          <a:bodyPr/>
          <a:lstStyle/>
          <a:p>
            <a:r>
              <a:rPr lang="en-US"/>
              <a:t>Click icon to add chart</a:t>
            </a:r>
          </a:p>
        </p:txBody>
      </p:sp>
      <p:sp>
        <p:nvSpPr>
          <p:cNvPr id="2" name="Title 1"/>
          <p:cNvSpPr>
            <a:spLocks noGrp="1"/>
          </p:cNvSpPr>
          <p:nvPr>
            <p:ph type="title"/>
          </p:nvPr>
        </p:nvSpPr>
        <p:spPr>
          <a:xfrm>
            <a:off x="304799" y="234669"/>
            <a:ext cx="11582399" cy="374933"/>
          </a:xfrm>
        </p:spPr>
        <p:txBody>
          <a:bodyPr/>
          <a:lstStyle/>
          <a:p>
            <a:r>
              <a:rPr lang="en-US"/>
              <a:t>Click to edit Master 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a:defRPr>
                <a:solidFill>
                  <a:schemeClr val="tx1">
                    <a:lumMod val="60000"/>
                    <a:lumOff val="40000"/>
                  </a:schemeClr>
                </a:solidFill>
              </a:defRPr>
            </a:lvl1pPr>
          </a:lstStyle>
          <a:p>
            <a:fld id="{5B9A96B2-702C-084E-9060-05751DBF82B0}" type="slidenum">
              <a:rPr lang="en-US" smtClean="0"/>
              <a:pPr/>
              <a:t>‹#›</a:t>
            </a:fld>
            <a:endParaRPr lang="en-US"/>
          </a:p>
        </p:txBody>
      </p:sp>
      <p:sp>
        <p:nvSpPr>
          <p:cNvPr id="16" name="Rectangle 15"/>
          <p:cNvSpPr/>
          <p:nvPr userDrawn="1"/>
        </p:nvSpPr>
        <p:spPr>
          <a:xfrm>
            <a:off x="12801600" y="0"/>
            <a:ext cx="3048000" cy="64008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Title and</a:t>
            </a:r>
            <a:r>
              <a:rPr lang="en-US" sz="1100" baseline="0"/>
              <a:t> Chart (Vertical)</a:t>
            </a:r>
            <a:endParaRPr lang="en-US" sz="1100"/>
          </a:p>
        </p:txBody>
      </p:sp>
      <p:sp>
        <p:nvSpPr>
          <p:cNvPr id="10" name="Text Placeholder 7"/>
          <p:cNvSpPr>
            <a:spLocks noGrp="1"/>
          </p:cNvSpPr>
          <p:nvPr>
            <p:ph type="body" sz="quarter" idx="13"/>
          </p:nvPr>
        </p:nvSpPr>
        <p:spPr>
          <a:xfrm>
            <a:off x="304799" y="671946"/>
            <a:ext cx="11582399" cy="330200"/>
          </a:xfrm>
        </p:spPr>
        <p:txBody>
          <a:bodyPr anchor="t"/>
          <a:lstStyle>
            <a:lvl1pPr marL="12700" indent="0">
              <a:lnSpc>
                <a:spcPct val="90000"/>
              </a:lnSpc>
              <a:buNone/>
              <a:defRPr sz="2000" b="0" i="1">
                <a:solidFill>
                  <a:schemeClr val="accent2"/>
                </a:solidFill>
                <a:latin typeface="Times New Roman" charset="0"/>
                <a:ea typeface="Times New Roman" charset="0"/>
                <a:cs typeface="Times New Roman" charset="0"/>
              </a:defRPr>
            </a:lvl1pPr>
          </a:lstStyle>
          <a:p>
            <a:pPr lvl="0"/>
            <a:r>
              <a:rPr lang="en-US"/>
              <a:t>Click to edit Master text styles</a:t>
            </a:r>
          </a:p>
        </p:txBody>
      </p:sp>
      <p:grpSp>
        <p:nvGrpSpPr>
          <p:cNvPr id="11" name="Group 10"/>
          <p:cNvGrpSpPr/>
          <p:nvPr userDrawn="1"/>
        </p:nvGrpSpPr>
        <p:grpSpPr>
          <a:xfrm>
            <a:off x="12801600" y="702812"/>
            <a:ext cx="3048000" cy="6155188"/>
            <a:chOff x="9601200" y="702812"/>
            <a:chExt cx="2286000" cy="6155188"/>
          </a:xfrm>
        </p:grpSpPr>
        <p:sp>
          <p:nvSpPr>
            <p:cNvPr id="12" name="Rectangle 11"/>
            <p:cNvSpPr/>
            <p:nvPr/>
          </p:nvSpPr>
          <p:spPr>
            <a:xfrm>
              <a:off x="9601200" y="702812"/>
              <a:ext cx="2286000" cy="615518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wrap="none" lIns="182880" tIns="457200" rIns="274320" rtlCol="0" anchor="t"/>
            <a:lstStyle/>
            <a:p>
              <a:pPr algn="ctr">
                <a:spcAft>
                  <a:spcPts val="600"/>
                </a:spcAft>
              </a:pPr>
              <a:r>
                <a:rPr lang="en-US" sz="1100" b="1">
                  <a:ea typeface="Times New Roman" charset="0"/>
                  <a:cs typeface="Times New Roman" charset="0"/>
                </a:rPr>
                <a:t>Chart Formatting Steps</a:t>
              </a:r>
            </a:p>
            <a:p>
              <a:pPr marL="228600" indent="-228600">
                <a:spcAft>
                  <a:spcPts val="300"/>
                </a:spcAft>
                <a:buFont typeface="+mj-lt"/>
                <a:buAutoNum type="arabicPeriod"/>
              </a:pPr>
              <a:r>
                <a:rPr lang="en-US" sz="1000"/>
                <a:t>Adjust Chart Design </a:t>
              </a:r>
              <a:br>
                <a:rPr lang="en-US" sz="1000"/>
              </a:br>
              <a:r>
                <a:rPr lang="en-US" sz="1000" i="1"/>
                <a:t>keep Style 1 (default)</a:t>
              </a:r>
            </a:p>
            <a:p>
              <a:pPr marL="346075" lvl="1" indent="-115888">
                <a:spcAft>
                  <a:spcPts val="300"/>
                </a:spcAft>
                <a:buFont typeface="Arial" charset="0"/>
                <a:buChar char="•"/>
              </a:pPr>
              <a:r>
                <a:rPr lang="en-US" sz="1000">
                  <a:solidFill>
                    <a:srgbClr val="FFFFFF"/>
                  </a:solidFill>
                </a:rPr>
                <a:t>Choose “Monochromatic </a:t>
              </a:r>
              <a:br>
                <a:rPr lang="en-US" sz="1000">
                  <a:solidFill>
                    <a:srgbClr val="FFFFFF"/>
                  </a:solidFill>
                </a:rPr>
              </a:br>
              <a:r>
                <a:rPr lang="en-US" sz="1000">
                  <a:solidFill>
                    <a:srgbClr val="FFFFFF"/>
                  </a:solidFill>
                </a:rPr>
                <a:t>Palette 1” from Change </a:t>
              </a:r>
              <a:br>
                <a:rPr lang="en-US" sz="1000">
                  <a:solidFill>
                    <a:srgbClr val="FFFFFF"/>
                  </a:solidFill>
                </a:rPr>
              </a:br>
              <a:r>
                <a:rPr lang="en-US" sz="1000">
                  <a:solidFill>
                    <a:srgbClr val="FFFFFF"/>
                  </a:solidFill>
                </a:rPr>
                <a:t>Colors drop down menu</a:t>
              </a:r>
            </a:p>
            <a:p>
              <a:pPr marL="230187" lvl="1">
                <a:spcAft>
                  <a:spcPts val="300"/>
                </a:spcAft>
              </a:pPr>
              <a:r>
                <a:rPr lang="en-US" sz="1000">
                  <a:solidFill>
                    <a:srgbClr val="FFFFFF"/>
                  </a:solidFill>
                </a:rPr>
                <a:t>OR</a:t>
              </a:r>
            </a:p>
            <a:p>
              <a:pPr marL="346075" lvl="1" indent="-115888">
                <a:spcAft>
                  <a:spcPts val="300"/>
                </a:spcAft>
                <a:buFont typeface="Arial" charset="0"/>
                <a:buChar char="•"/>
              </a:pPr>
              <a:r>
                <a:rPr lang="en-US" sz="1000">
                  <a:solidFill>
                    <a:srgbClr val="FFFFFF"/>
                  </a:solidFill>
                </a:rPr>
                <a:t>Select all data points </a:t>
              </a:r>
              <a:br>
                <a:rPr lang="en-US" sz="1000">
                  <a:solidFill>
                    <a:srgbClr val="FFFFFF"/>
                  </a:solidFill>
                </a:rPr>
              </a:br>
              <a:r>
                <a:rPr lang="en-US" sz="1000">
                  <a:solidFill>
                    <a:srgbClr val="FFFFFF"/>
                  </a:solidFill>
                </a:rPr>
                <a:t>and change fill color to </a:t>
              </a:r>
              <a:br>
                <a:rPr lang="en-US" sz="1000">
                  <a:solidFill>
                    <a:srgbClr val="FFFFFF"/>
                  </a:solidFill>
                </a:rPr>
              </a:br>
              <a:r>
                <a:rPr lang="en-US" sz="1000">
                  <a:solidFill>
                    <a:srgbClr val="FFFFFF"/>
                  </a:solidFill>
                </a:rPr>
                <a:t>“Background 2” (2</a:t>
              </a:r>
              <a:r>
                <a:rPr lang="en-US" sz="1000" baseline="30000">
                  <a:solidFill>
                    <a:srgbClr val="FFFFFF"/>
                  </a:solidFill>
                </a:rPr>
                <a:t>nd</a:t>
              </a:r>
              <a:r>
                <a:rPr lang="en-US" sz="1000">
                  <a:solidFill>
                    <a:srgbClr val="FFFFFF"/>
                  </a:solidFill>
                </a:rPr>
                <a:t> grey </a:t>
              </a:r>
              <a:br>
                <a:rPr lang="en-US" sz="1000">
                  <a:solidFill>
                    <a:srgbClr val="FFFFFF"/>
                  </a:solidFill>
                </a:rPr>
              </a:br>
              <a:r>
                <a:rPr lang="en-US" sz="1000">
                  <a:solidFill>
                    <a:srgbClr val="FFFFFF"/>
                  </a:solidFill>
                </a:rPr>
                <a:t>swatch in Theme Colors); </a:t>
              </a:r>
              <a:br>
                <a:rPr lang="en-US" sz="1000">
                  <a:solidFill>
                    <a:srgbClr val="FFFFFF"/>
                  </a:solidFill>
                </a:rPr>
              </a:br>
              <a:r>
                <a:rPr lang="en-US" sz="1000">
                  <a:solidFill>
                    <a:srgbClr val="FFFFFF"/>
                  </a:solidFill>
                </a:rPr>
                <a:t>Select the data point</a:t>
              </a:r>
              <a:br>
                <a:rPr lang="en-US" sz="1000">
                  <a:solidFill>
                    <a:srgbClr val="FFFFFF"/>
                  </a:solidFill>
                </a:rPr>
              </a:br>
              <a:r>
                <a:rPr lang="en-US" sz="1000">
                  <a:solidFill>
                    <a:srgbClr val="FFFFFF"/>
                  </a:solidFill>
                </a:rPr>
                <a:t>you wish to highlight </a:t>
              </a:r>
              <a:br>
                <a:rPr lang="en-US" sz="1000">
                  <a:solidFill>
                    <a:srgbClr val="FFFFFF"/>
                  </a:solidFill>
                </a:rPr>
              </a:br>
              <a:r>
                <a:rPr lang="en-US" sz="1000">
                  <a:solidFill>
                    <a:srgbClr val="FFFFFF"/>
                  </a:solidFill>
                </a:rPr>
                <a:t>and choose the red </a:t>
              </a:r>
              <a:br>
                <a:rPr lang="en-US" sz="1000">
                  <a:solidFill>
                    <a:srgbClr val="FFFFFF"/>
                  </a:solidFill>
                </a:rPr>
              </a:br>
              <a:r>
                <a:rPr lang="en-US" sz="1000">
                  <a:solidFill>
                    <a:srgbClr val="FFFFFF"/>
                  </a:solidFill>
                </a:rPr>
                <a:t>swatch fill color)</a:t>
              </a:r>
              <a:endParaRPr lang="en-US" sz="1000"/>
            </a:p>
            <a:p>
              <a:pPr marL="228600" indent="-228600">
                <a:spcAft>
                  <a:spcPts val="300"/>
                </a:spcAft>
                <a:buFont typeface="+mj-lt"/>
                <a:buAutoNum type="arabicPeriod"/>
              </a:pPr>
              <a:r>
                <a:rPr lang="en-US" sz="1000"/>
                <a:t>Set Font Size &amp; Color</a:t>
              </a:r>
              <a:br>
                <a:rPr lang="en-US" sz="1000"/>
              </a:br>
              <a:r>
                <a:rPr lang="en-US" sz="1000" i="1"/>
                <a:t>select entire chart</a:t>
              </a:r>
              <a:endParaRPr lang="en-US" sz="1000"/>
            </a:p>
            <a:p>
              <a:pPr marL="346075" lvl="1" indent="-115888">
                <a:spcAft>
                  <a:spcPts val="300"/>
                </a:spcAft>
                <a:buFont typeface="Arial" charset="0"/>
                <a:buChar char="•"/>
              </a:pPr>
              <a:r>
                <a:rPr lang="en-US" sz="1000"/>
                <a:t>Change font size to 14pt</a:t>
              </a:r>
            </a:p>
            <a:p>
              <a:pPr marL="346075" lvl="1" indent="-115888">
                <a:spcAft>
                  <a:spcPts val="300"/>
                </a:spcAft>
                <a:buFont typeface="Arial" charset="0"/>
                <a:buChar char="•"/>
              </a:pPr>
              <a:r>
                <a:rPr lang="en-US" sz="1000"/>
                <a:t>Change font color </a:t>
              </a:r>
              <a:br>
                <a:rPr lang="en-US" sz="1000"/>
              </a:br>
              <a:r>
                <a:rPr lang="en-US" sz="1000"/>
                <a:t>to “Text 1” (1</a:t>
              </a:r>
              <a:r>
                <a:rPr lang="en-US" sz="1000" baseline="30000"/>
                <a:t>st</a:t>
              </a:r>
              <a:r>
                <a:rPr lang="en-US" sz="1000"/>
                <a:t> grey </a:t>
              </a:r>
              <a:br>
                <a:rPr lang="en-US" sz="1000"/>
              </a:br>
              <a:r>
                <a:rPr lang="en-US" sz="1000"/>
                <a:t>swatch in Theme Colors)</a:t>
              </a:r>
            </a:p>
            <a:p>
              <a:pPr marL="228600" indent="-228600">
                <a:spcAft>
                  <a:spcPts val="300"/>
                </a:spcAft>
                <a:buFont typeface="+mj-lt"/>
                <a:buAutoNum type="arabicPeriod"/>
              </a:pPr>
              <a:r>
                <a:rPr lang="en-US" sz="1000"/>
                <a:t>Add Data Labels (optional)</a:t>
              </a:r>
              <a:br>
                <a:rPr lang="en-US" sz="1000"/>
              </a:br>
              <a:r>
                <a:rPr lang="en-US" sz="1000" i="1"/>
                <a:t>select entire chart</a:t>
              </a:r>
            </a:p>
            <a:p>
              <a:pPr marL="346075" indent="-115888">
                <a:spcAft>
                  <a:spcPts val="300"/>
                </a:spcAft>
                <a:buFont typeface="Arial" charset="0"/>
                <a:buChar char="•"/>
              </a:pPr>
              <a:r>
                <a:rPr lang="en-US" sz="1000"/>
                <a:t>Choose ”Data Labels &gt; </a:t>
              </a:r>
              <a:br>
                <a:rPr lang="en-US" sz="1000"/>
              </a:br>
              <a:r>
                <a:rPr lang="en-US" sz="1000"/>
                <a:t>Outside End” from</a:t>
              </a:r>
              <a:br>
                <a:rPr lang="en-US" sz="1000"/>
              </a:br>
              <a:r>
                <a:rPr lang="en-US" sz="1000"/>
                <a:t>Add Chart Element </a:t>
              </a:r>
              <a:br>
                <a:rPr lang="en-US" sz="1000"/>
              </a:br>
              <a:r>
                <a:rPr lang="en-US" sz="1000"/>
                <a:t>drop down menu</a:t>
              </a:r>
            </a:p>
            <a:p>
              <a:pPr marL="228600" indent="-228600">
                <a:spcAft>
                  <a:spcPts val="300"/>
                </a:spcAft>
                <a:buFont typeface="+mj-lt"/>
                <a:buAutoNum type="arabicPeriod" startAt="4"/>
              </a:pPr>
              <a:r>
                <a:rPr lang="en-US" sz="1000"/>
                <a:t>Delete Legend</a:t>
              </a:r>
              <a:br>
                <a:rPr lang="en-US" sz="1000" i="1"/>
              </a:br>
              <a:r>
                <a:rPr lang="en-US" sz="1000" i="1"/>
                <a:t>label line, pie &amp; scatter </a:t>
              </a:r>
              <a:br>
                <a:rPr lang="en-US" sz="1000" i="1"/>
              </a:br>
              <a:r>
                <a:rPr lang="en-US" sz="1000" i="1"/>
                <a:t>plots manually </a:t>
              </a:r>
            </a:p>
            <a:p>
              <a:pPr marL="228600" indent="-228600">
                <a:spcAft>
                  <a:spcPts val="300"/>
                </a:spcAft>
                <a:buFont typeface="+mj-lt"/>
                <a:buAutoNum type="arabicPeriod" startAt="4"/>
              </a:pPr>
              <a:r>
                <a:rPr lang="en-US" sz="1000"/>
                <a:t>Delete Chart Title</a:t>
              </a:r>
              <a:br>
                <a:rPr lang="en-US" sz="1000"/>
              </a:br>
              <a:r>
                <a:rPr lang="en-US" sz="1000" i="1"/>
                <a:t>title should be slide title</a:t>
              </a:r>
            </a:p>
          </p:txBody>
        </p:sp>
        <p:grpSp>
          <p:nvGrpSpPr>
            <p:cNvPr id="13" name="Group 12"/>
            <p:cNvGrpSpPr/>
            <p:nvPr/>
          </p:nvGrpSpPr>
          <p:grpSpPr>
            <a:xfrm>
              <a:off x="10625770" y="837046"/>
              <a:ext cx="236860" cy="231682"/>
              <a:chOff x="595313" y="3619500"/>
              <a:chExt cx="2832100" cy="2770188"/>
            </a:xfrm>
            <a:solidFill>
              <a:schemeClr val="bg1"/>
            </a:solidFill>
          </p:grpSpPr>
          <p:sp>
            <p:nvSpPr>
              <p:cNvPr id="14" name="AutoShape 35"/>
              <p:cNvSpPr>
                <a:spLocks/>
              </p:cNvSpPr>
              <p:nvPr/>
            </p:nvSpPr>
            <p:spPr bwMode="auto">
              <a:xfrm>
                <a:off x="2235200" y="3619500"/>
                <a:ext cx="1192213" cy="1423988"/>
              </a:xfrm>
              <a:custGeom>
                <a:avLst/>
                <a:gdLst/>
                <a:ahLst/>
                <a:cxnLst/>
                <a:rect l="0" t="0" r="r" b="b"/>
                <a:pathLst>
                  <a:path w="20831" h="20949">
                    <a:moveTo>
                      <a:pt x="10817" y="39"/>
                    </a:moveTo>
                    <a:cubicBezTo>
                      <a:pt x="9766" y="1834"/>
                      <a:pt x="8173" y="3173"/>
                      <a:pt x="6999" y="4864"/>
                    </a:cubicBezTo>
                    <a:cubicBezTo>
                      <a:pt x="7137" y="6118"/>
                      <a:pt x="7637" y="7067"/>
                      <a:pt x="7635" y="8439"/>
                    </a:cubicBezTo>
                    <a:cubicBezTo>
                      <a:pt x="8905" y="9334"/>
                      <a:pt x="10233" y="10181"/>
                      <a:pt x="11665" y="10941"/>
                    </a:cubicBezTo>
                    <a:cubicBezTo>
                      <a:pt x="16475" y="11002"/>
                      <a:pt x="17646" y="7998"/>
                      <a:pt x="19724" y="5758"/>
                    </a:cubicBezTo>
                    <a:cubicBezTo>
                      <a:pt x="21380" y="6948"/>
                      <a:pt x="20879" y="9521"/>
                      <a:pt x="20148" y="10941"/>
                    </a:cubicBezTo>
                    <a:cubicBezTo>
                      <a:pt x="18670" y="13813"/>
                      <a:pt x="13468" y="16245"/>
                      <a:pt x="8908" y="15051"/>
                    </a:cubicBezTo>
                    <a:cubicBezTo>
                      <a:pt x="7444" y="16916"/>
                      <a:pt x="6110" y="18889"/>
                      <a:pt x="4878" y="20949"/>
                    </a:cubicBezTo>
                    <a:cubicBezTo>
                      <a:pt x="2887" y="19768"/>
                      <a:pt x="1416" y="18148"/>
                      <a:pt x="0" y="16481"/>
                    </a:cubicBezTo>
                    <a:cubicBezTo>
                      <a:pt x="1463" y="15212"/>
                      <a:pt x="2680" y="13735"/>
                      <a:pt x="4242" y="12549"/>
                    </a:cubicBezTo>
                    <a:cubicBezTo>
                      <a:pt x="-220" y="8067"/>
                      <a:pt x="3534" y="-651"/>
                      <a:pt x="10817" y="39"/>
                    </a:cubicBezTo>
                    <a:close/>
                    <a:moveTo>
                      <a:pt x="10817" y="39"/>
                    </a:moveTo>
                  </a:path>
                </a:pathLst>
              </a:custGeom>
              <a:grpFill/>
              <a:ln>
                <a:noFill/>
              </a:ln>
              <a:extLs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800"/>
              </a:p>
            </p:txBody>
          </p:sp>
          <p:sp>
            <p:nvSpPr>
              <p:cNvPr id="15" name="AutoShape 36"/>
              <p:cNvSpPr>
                <a:spLocks/>
              </p:cNvSpPr>
              <p:nvPr/>
            </p:nvSpPr>
            <p:spPr bwMode="auto">
              <a:xfrm>
                <a:off x="595313" y="3695700"/>
                <a:ext cx="2674937" cy="2690813"/>
              </a:xfrm>
              <a:custGeom>
                <a:avLst/>
                <a:gdLst/>
                <a:ahLst/>
                <a:cxnLst/>
                <a:rect l="0" t="0" r="r" b="b"/>
                <a:pathLst>
                  <a:path w="21559" h="21068">
                    <a:moveTo>
                      <a:pt x="12053" y="142"/>
                    </a:moveTo>
                    <a:cubicBezTo>
                      <a:pt x="9876" y="978"/>
                      <a:pt x="8094" y="2196"/>
                      <a:pt x="6762" y="3852"/>
                    </a:cubicBezTo>
                    <a:cubicBezTo>
                      <a:pt x="7610" y="4994"/>
                      <a:pt x="8717" y="5885"/>
                      <a:pt x="9603" y="6991"/>
                    </a:cubicBezTo>
                    <a:cubicBezTo>
                      <a:pt x="9907" y="7000"/>
                      <a:pt x="9883" y="6691"/>
                      <a:pt x="10289" y="6800"/>
                    </a:cubicBezTo>
                    <a:cubicBezTo>
                      <a:pt x="13002" y="9084"/>
                      <a:pt x="16040" y="12776"/>
                      <a:pt x="18815" y="15741"/>
                    </a:cubicBezTo>
                    <a:cubicBezTo>
                      <a:pt x="19478" y="16450"/>
                      <a:pt x="21600" y="17981"/>
                      <a:pt x="21559" y="18975"/>
                    </a:cubicBezTo>
                    <a:cubicBezTo>
                      <a:pt x="21538" y="19473"/>
                      <a:pt x="19985" y="21067"/>
                      <a:pt x="19403" y="21068"/>
                    </a:cubicBezTo>
                    <a:cubicBezTo>
                      <a:pt x="18674" y="21070"/>
                      <a:pt x="16925" y="18620"/>
                      <a:pt x="16463" y="18119"/>
                    </a:cubicBezTo>
                    <a:cubicBezTo>
                      <a:pt x="13567" y="14986"/>
                      <a:pt x="10663" y="12104"/>
                      <a:pt x="7937" y="8988"/>
                    </a:cubicBezTo>
                    <a:cubicBezTo>
                      <a:pt x="7981" y="8745"/>
                      <a:pt x="8075" y="8551"/>
                      <a:pt x="8231" y="8417"/>
                    </a:cubicBezTo>
                    <a:cubicBezTo>
                      <a:pt x="7447" y="7467"/>
                      <a:pt x="6506" y="6668"/>
                      <a:pt x="5782" y="5659"/>
                    </a:cubicBezTo>
                    <a:cubicBezTo>
                      <a:pt x="4712" y="6333"/>
                      <a:pt x="4026" y="7379"/>
                      <a:pt x="3038" y="8132"/>
                    </a:cubicBezTo>
                    <a:cubicBezTo>
                      <a:pt x="3011" y="8507"/>
                      <a:pt x="3457" y="8423"/>
                      <a:pt x="3430" y="8798"/>
                    </a:cubicBezTo>
                    <a:cubicBezTo>
                      <a:pt x="3160" y="8980"/>
                      <a:pt x="2931" y="9202"/>
                      <a:pt x="2744" y="9464"/>
                    </a:cubicBezTo>
                    <a:cubicBezTo>
                      <a:pt x="1817" y="8492"/>
                      <a:pt x="917" y="7496"/>
                      <a:pt x="0" y="6515"/>
                    </a:cubicBezTo>
                    <a:cubicBezTo>
                      <a:pt x="45" y="6114"/>
                      <a:pt x="463" y="6077"/>
                      <a:pt x="588" y="5754"/>
                    </a:cubicBezTo>
                    <a:cubicBezTo>
                      <a:pt x="971" y="5763"/>
                      <a:pt x="976" y="6138"/>
                      <a:pt x="1176" y="6325"/>
                    </a:cubicBezTo>
                    <a:cubicBezTo>
                      <a:pt x="2133" y="5542"/>
                      <a:pt x="2997" y="4669"/>
                      <a:pt x="3920" y="3852"/>
                    </a:cubicBezTo>
                    <a:cubicBezTo>
                      <a:pt x="3973" y="3515"/>
                      <a:pt x="3573" y="3618"/>
                      <a:pt x="3626" y="3281"/>
                    </a:cubicBezTo>
                    <a:cubicBezTo>
                      <a:pt x="4449" y="2963"/>
                      <a:pt x="4762" y="1642"/>
                      <a:pt x="5586" y="2615"/>
                    </a:cubicBezTo>
                    <a:cubicBezTo>
                      <a:pt x="7241" y="1338"/>
                      <a:pt x="8705" y="-530"/>
                      <a:pt x="12053" y="142"/>
                    </a:cubicBezTo>
                    <a:close/>
                    <a:moveTo>
                      <a:pt x="12053" y="142"/>
                    </a:moveTo>
                  </a:path>
                </a:pathLst>
              </a:custGeom>
              <a:grpFill/>
              <a:ln>
                <a:noFill/>
              </a:ln>
              <a:extLs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800"/>
              </a:p>
            </p:txBody>
          </p:sp>
          <p:sp>
            <p:nvSpPr>
              <p:cNvPr id="17" name="AutoShape 37"/>
              <p:cNvSpPr>
                <a:spLocks/>
              </p:cNvSpPr>
              <p:nvPr/>
            </p:nvSpPr>
            <p:spPr bwMode="auto">
              <a:xfrm>
                <a:off x="1193800" y="5257800"/>
                <a:ext cx="958850" cy="1131888"/>
              </a:xfrm>
              <a:custGeom>
                <a:avLst/>
                <a:gdLst/>
                <a:ahLst/>
                <a:cxnLst/>
                <a:rect l="0" t="0" r="r" b="b"/>
                <a:pathLst>
                  <a:path w="21471" h="21168">
                    <a:moveTo>
                      <a:pt x="8698" y="16584"/>
                    </a:moveTo>
                    <a:cubicBezTo>
                      <a:pt x="14911" y="17225"/>
                      <a:pt x="15123" y="8446"/>
                      <a:pt x="8427" y="9996"/>
                    </a:cubicBezTo>
                    <a:cubicBezTo>
                      <a:pt x="4120" y="10992"/>
                      <a:pt x="4841" y="16185"/>
                      <a:pt x="8698" y="16584"/>
                    </a:cubicBezTo>
                    <a:close/>
                    <a:moveTo>
                      <a:pt x="21471" y="7497"/>
                    </a:moveTo>
                    <a:cubicBezTo>
                      <a:pt x="20222" y="9660"/>
                      <a:pt x="18665" y="11908"/>
                      <a:pt x="16851" y="14539"/>
                    </a:cubicBezTo>
                    <a:cubicBezTo>
                      <a:pt x="15360" y="16702"/>
                      <a:pt x="13346" y="20857"/>
                      <a:pt x="10601" y="21127"/>
                    </a:cubicBezTo>
                    <a:cubicBezTo>
                      <a:pt x="5785" y="21600"/>
                      <a:pt x="-129" y="17900"/>
                      <a:pt x="2" y="14085"/>
                    </a:cubicBezTo>
                    <a:cubicBezTo>
                      <a:pt x="84" y="11698"/>
                      <a:pt x="3984" y="8963"/>
                      <a:pt x="5981" y="7042"/>
                    </a:cubicBezTo>
                    <a:cubicBezTo>
                      <a:pt x="8998" y="4139"/>
                      <a:pt x="11089" y="2215"/>
                      <a:pt x="13318" y="0"/>
                    </a:cubicBezTo>
                    <a:cubicBezTo>
                      <a:pt x="16127" y="2422"/>
                      <a:pt x="18796" y="4963"/>
                      <a:pt x="21471" y="7497"/>
                    </a:cubicBezTo>
                    <a:close/>
                    <a:moveTo>
                      <a:pt x="21471" y="7497"/>
                    </a:moveTo>
                  </a:path>
                </a:pathLst>
              </a:custGeom>
              <a:grpFill/>
              <a:ln>
                <a:noFill/>
              </a:ln>
              <a:extLs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800"/>
              </a:p>
            </p:txBody>
          </p:sp>
        </p:grpSp>
      </p:grpSp>
    </p:spTree>
    <p:extLst>
      <p:ext uri="{BB962C8B-B14F-4D97-AF65-F5344CB8AC3E}">
        <p14:creationId xmlns:p14="http://schemas.microsoft.com/office/powerpoint/2010/main" val="1358703191"/>
      </p:ext>
    </p:extLst>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ext + Small Content (Right)&#10;Text + Small Content (Right)&#10;Text + Small Content (Righ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hasCustomPrompt="1"/>
          </p:nvPr>
        </p:nvSpPr>
        <p:spPr>
          <a:xfrm>
            <a:off x="301365" y="2062621"/>
            <a:ext cx="7515860" cy="4115952"/>
          </a:xfrm>
        </p:spPr>
        <p:txBody>
          <a:bodyPr lIns="411480" numCol="1" spcCol="457200"/>
          <a:lstStyle>
            <a:lvl1pPr>
              <a:defRPr sz="2000"/>
            </a:lvl1pPr>
            <a:lvl2pPr>
              <a:defRPr sz="2000"/>
            </a:lvl2pPr>
            <a:lvl3pPr>
              <a:defRPr sz="1800"/>
            </a:lvl3pPr>
            <a:lvl4pPr>
              <a:defRPr sz="1800"/>
            </a:lvl4pPr>
            <a:lvl5pPr>
              <a:defRPr sz="1800"/>
            </a:lvl5pPr>
          </a:lstStyle>
          <a:p>
            <a:pPr lvl="0"/>
            <a:r>
              <a:rPr lang="en-US"/>
              <a:t>Main text style. Use text indent more and indent less buttons to change text style.</a:t>
            </a:r>
          </a:p>
          <a:p>
            <a:pPr lvl="1"/>
            <a:r>
              <a:rPr lang="en-US"/>
              <a:t>5 words per line. 10 words per text block. 50 words per slide.</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9A96B2-702C-084E-9060-05751DBF82B0}" type="slidenum">
              <a:rPr lang="en-US" smtClean="0"/>
              <a:t>‹#›</a:t>
            </a:fld>
            <a:endParaRPr lang="en-US"/>
          </a:p>
        </p:txBody>
      </p:sp>
      <p:sp>
        <p:nvSpPr>
          <p:cNvPr id="33" name="Content Placeholder 2"/>
          <p:cNvSpPr>
            <a:spLocks noGrp="1"/>
          </p:cNvSpPr>
          <p:nvPr>
            <p:ph idx="13" hasCustomPrompt="1"/>
          </p:nvPr>
        </p:nvSpPr>
        <p:spPr>
          <a:xfrm>
            <a:off x="8423389" y="2062621"/>
            <a:ext cx="3463808" cy="2737979"/>
          </a:xfrm>
        </p:spPr>
        <p:txBody>
          <a:bodyPr/>
          <a:lstStyle>
            <a:lvl1pPr>
              <a:defRPr sz="1800"/>
            </a:lvl1pPr>
            <a:lvl2pPr>
              <a:defRPr sz="1400"/>
            </a:lvl2pPr>
            <a:lvl3pPr>
              <a:defRPr sz="1400"/>
            </a:lvl3pPr>
            <a:lvl4pPr>
              <a:defRPr sz="1400"/>
            </a:lvl4pPr>
            <a:lvl5pPr>
              <a:defRPr sz="1400"/>
            </a:lvl5pPr>
            <a:lvl6pPr>
              <a:defRPr sz="2000"/>
            </a:lvl6pPr>
            <a:lvl7pPr>
              <a:defRPr sz="2000"/>
            </a:lvl7pPr>
            <a:lvl8pPr>
              <a:defRPr sz="2000"/>
            </a:lvl8pPr>
            <a:lvl9pPr>
              <a:defRPr sz="2000"/>
            </a:lvl9pPr>
          </a:lstStyle>
          <a:p>
            <a:pPr lvl="0"/>
            <a:r>
              <a:rPr lang="en-US"/>
              <a:t>Click to insert content</a:t>
            </a:r>
          </a:p>
        </p:txBody>
      </p:sp>
      <p:sp>
        <p:nvSpPr>
          <p:cNvPr id="10" name="Rectangle 9"/>
          <p:cNvSpPr/>
          <p:nvPr userDrawn="1"/>
        </p:nvSpPr>
        <p:spPr>
          <a:xfrm>
            <a:off x="12801600" y="0"/>
            <a:ext cx="3048000" cy="64008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Text + Small Content (Right)</a:t>
            </a:r>
          </a:p>
        </p:txBody>
      </p:sp>
      <p:grpSp>
        <p:nvGrpSpPr>
          <p:cNvPr id="11" name="Group 10"/>
          <p:cNvGrpSpPr/>
          <p:nvPr userDrawn="1"/>
        </p:nvGrpSpPr>
        <p:grpSpPr>
          <a:xfrm>
            <a:off x="12801600" y="702812"/>
            <a:ext cx="3048000" cy="6155188"/>
            <a:chOff x="9601200" y="702812"/>
            <a:chExt cx="2286000" cy="6155188"/>
          </a:xfrm>
        </p:grpSpPr>
        <p:sp>
          <p:nvSpPr>
            <p:cNvPr id="12" name="Rectangle 11"/>
            <p:cNvSpPr/>
            <p:nvPr userDrawn="1"/>
          </p:nvSpPr>
          <p:spPr>
            <a:xfrm>
              <a:off x="9601200" y="702812"/>
              <a:ext cx="2286000" cy="615518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wrap="square" lIns="182880" tIns="457200" rIns="182880" rtlCol="0" anchor="t"/>
            <a:lstStyle/>
            <a:p>
              <a:pPr algn="ctr">
                <a:spcAft>
                  <a:spcPts val="600"/>
                </a:spcAft>
              </a:pPr>
              <a:r>
                <a:rPr lang="en-US" sz="1100" b="1">
                  <a:ea typeface="Times New Roman" charset="0"/>
                  <a:cs typeface="Times New Roman" charset="0"/>
                </a:rPr>
                <a:t>Layout Standards</a:t>
              </a:r>
            </a:p>
            <a:p>
              <a:pPr marL="228600" indent="-228600">
                <a:spcAft>
                  <a:spcPts val="600"/>
                </a:spcAft>
                <a:buFont typeface="+mj-lt"/>
                <a:buAutoNum type="arabicPeriod"/>
              </a:pPr>
              <a:r>
                <a:rPr lang="en-US" sz="1000"/>
                <a:t>Use Tab to add bullet.</a:t>
              </a:r>
            </a:p>
            <a:p>
              <a:pPr marL="228600" indent="-228600">
                <a:spcAft>
                  <a:spcPts val="600"/>
                </a:spcAft>
                <a:buFont typeface="+mj-lt"/>
                <a:buAutoNum type="arabicPeriod"/>
              </a:pPr>
              <a:r>
                <a:rPr lang="en-US" sz="1000"/>
                <a:t>If body subhead is needed, change default text</a:t>
              </a:r>
              <a:r>
                <a:rPr lang="en-US" sz="1000" baseline="0"/>
                <a:t> to bold &amp; red.</a:t>
              </a:r>
              <a:endParaRPr lang="en-US" sz="1000"/>
            </a:p>
            <a:p>
              <a:pPr marL="228600" indent="-228600">
                <a:spcAft>
                  <a:spcPts val="600"/>
                </a:spcAft>
                <a:buFont typeface="+mj-lt"/>
                <a:buAutoNum type="arabicPeriod"/>
              </a:pPr>
              <a:r>
                <a:rPr lang="en-US" sz="1000"/>
                <a:t>Keep words to a minimum with these suggested limits.</a:t>
              </a:r>
            </a:p>
            <a:p>
              <a:pPr marL="352425" lvl="0" indent="-85725">
                <a:spcAft>
                  <a:spcPts val="600"/>
                </a:spcAft>
                <a:buFont typeface="Arial" charset="0"/>
                <a:buChar char="•"/>
                <a:tabLst/>
              </a:pPr>
              <a:r>
                <a:rPr lang="en-US" sz="1000"/>
                <a:t>5 words per line. </a:t>
              </a:r>
            </a:p>
            <a:p>
              <a:pPr marL="352425" lvl="0" indent="-85725">
                <a:spcAft>
                  <a:spcPts val="600"/>
                </a:spcAft>
                <a:buFont typeface="Arial" charset="0"/>
                <a:buChar char="•"/>
                <a:tabLst/>
              </a:pPr>
              <a:r>
                <a:rPr lang="en-US" sz="1000"/>
                <a:t>10 words per text block.</a:t>
              </a:r>
            </a:p>
            <a:p>
              <a:pPr marL="352425" lvl="0" indent="-85725">
                <a:spcAft>
                  <a:spcPts val="600"/>
                </a:spcAft>
                <a:buFont typeface="Arial" charset="0"/>
                <a:buChar char="•"/>
                <a:tabLst/>
              </a:pPr>
              <a:r>
                <a:rPr lang="en-US" sz="1000"/>
                <a:t>50 words per text block. </a:t>
              </a:r>
            </a:p>
          </p:txBody>
        </p:sp>
        <p:grpSp>
          <p:nvGrpSpPr>
            <p:cNvPr id="13" name="Group 12"/>
            <p:cNvGrpSpPr>
              <a:grpSpLocks noChangeAspect="1"/>
            </p:cNvGrpSpPr>
            <p:nvPr userDrawn="1"/>
          </p:nvGrpSpPr>
          <p:grpSpPr>
            <a:xfrm>
              <a:off x="10625490" y="843418"/>
              <a:ext cx="233337" cy="225045"/>
              <a:chOff x="366713" y="2336800"/>
              <a:chExt cx="1608137" cy="1550988"/>
            </a:xfrm>
            <a:solidFill>
              <a:schemeClr val="bg1"/>
            </a:solidFill>
          </p:grpSpPr>
          <p:sp>
            <p:nvSpPr>
              <p:cNvPr id="14" name="AutoShape 48"/>
              <p:cNvSpPr>
                <a:spLocks/>
              </p:cNvSpPr>
              <p:nvPr/>
            </p:nvSpPr>
            <p:spPr bwMode="auto">
              <a:xfrm>
                <a:off x="1117600" y="2336800"/>
                <a:ext cx="857250" cy="855663"/>
              </a:xfrm>
              <a:custGeom>
                <a:avLst/>
                <a:gdLst/>
                <a:ahLst/>
                <a:cxnLst/>
                <a:rect l="0" t="0" r="r" b="b"/>
                <a:pathLst>
                  <a:path w="21526" h="21465">
                    <a:moveTo>
                      <a:pt x="11035" y="6753"/>
                    </a:moveTo>
                    <a:cubicBezTo>
                      <a:pt x="8309" y="6557"/>
                      <a:pt x="5586" y="9378"/>
                      <a:pt x="7112" y="12552"/>
                    </a:cubicBezTo>
                    <a:cubicBezTo>
                      <a:pt x="8284" y="14989"/>
                      <a:pt x="12214" y="15497"/>
                      <a:pt x="13979" y="13287"/>
                    </a:cubicBezTo>
                    <a:cubicBezTo>
                      <a:pt x="16142" y="10578"/>
                      <a:pt x="14059" y="6970"/>
                      <a:pt x="11035" y="6753"/>
                    </a:cubicBezTo>
                    <a:close/>
                    <a:moveTo>
                      <a:pt x="13488" y="382"/>
                    </a:moveTo>
                    <a:cubicBezTo>
                      <a:pt x="13627" y="2367"/>
                      <a:pt x="13815" y="3733"/>
                      <a:pt x="15368" y="3894"/>
                    </a:cubicBezTo>
                    <a:cubicBezTo>
                      <a:pt x="16544" y="4016"/>
                      <a:pt x="17213" y="2788"/>
                      <a:pt x="18066" y="2914"/>
                    </a:cubicBezTo>
                    <a:cubicBezTo>
                      <a:pt x="18529" y="2982"/>
                      <a:pt x="18987" y="3880"/>
                      <a:pt x="19128" y="4057"/>
                    </a:cubicBezTo>
                    <a:cubicBezTo>
                      <a:pt x="19520" y="4550"/>
                      <a:pt x="19881" y="4792"/>
                      <a:pt x="20027" y="5364"/>
                    </a:cubicBezTo>
                    <a:cubicBezTo>
                      <a:pt x="19600" y="6213"/>
                      <a:pt x="18661" y="6479"/>
                      <a:pt x="18474" y="7406"/>
                    </a:cubicBezTo>
                    <a:cubicBezTo>
                      <a:pt x="18058" y="9482"/>
                      <a:pt x="19959" y="9825"/>
                      <a:pt x="21499" y="10346"/>
                    </a:cubicBezTo>
                    <a:cubicBezTo>
                      <a:pt x="21600" y="11283"/>
                      <a:pt x="21404" y="12580"/>
                      <a:pt x="21172" y="13450"/>
                    </a:cubicBezTo>
                    <a:cubicBezTo>
                      <a:pt x="19226" y="13539"/>
                      <a:pt x="17595" y="13849"/>
                      <a:pt x="17576" y="15574"/>
                    </a:cubicBezTo>
                    <a:cubicBezTo>
                      <a:pt x="17563" y="16643"/>
                      <a:pt x="18440" y="16985"/>
                      <a:pt x="18637" y="18024"/>
                    </a:cubicBezTo>
                    <a:cubicBezTo>
                      <a:pt x="18379" y="18485"/>
                      <a:pt x="17961" y="18713"/>
                      <a:pt x="17494" y="19086"/>
                    </a:cubicBezTo>
                    <a:cubicBezTo>
                      <a:pt x="17257" y="19274"/>
                      <a:pt x="16598" y="19997"/>
                      <a:pt x="16186" y="19984"/>
                    </a:cubicBezTo>
                    <a:cubicBezTo>
                      <a:pt x="15405" y="19960"/>
                      <a:pt x="14930" y="18589"/>
                      <a:pt x="14061" y="18432"/>
                    </a:cubicBezTo>
                    <a:cubicBezTo>
                      <a:pt x="11682" y="18003"/>
                      <a:pt x="11871" y="20267"/>
                      <a:pt x="11035" y="21454"/>
                    </a:cubicBezTo>
                    <a:cubicBezTo>
                      <a:pt x="10171" y="21501"/>
                      <a:pt x="8737" y="21411"/>
                      <a:pt x="8012" y="21046"/>
                    </a:cubicBezTo>
                    <a:cubicBezTo>
                      <a:pt x="8020" y="18885"/>
                      <a:pt x="7584" y="17552"/>
                      <a:pt x="5968" y="17534"/>
                    </a:cubicBezTo>
                    <a:cubicBezTo>
                      <a:pt x="4966" y="17522"/>
                      <a:pt x="4195" y="18681"/>
                      <a:pt x="3516" y="18596"/>
                    </a:cubicBezTo>
                    <a:cubicBezTo>
                      <a:pt x="3014" y="18533"/>
                      <a:pt x="1534" y="16594"/>
                      <a:pt x="1554" y="16145"/>
                    </a:cubicBezTo>
                    <a:cubicBezTo>
                      <a:pt x="1584" y="15462"/>
                      <a:pt x="2996" y="14864"/>
                      <a:pt x="3106" y="13859"/>
                    </a:cubicBezTo>
                    <a:cubicBezTo>
                      <a:pt x="3320" y="11906"/>
                      <a:pt x="1782" y="11786"/>
                      <a:pt x="0" y="11082"/>
                    </a:cubicBezTo>
                    <a:cubicBezTo>
                      <a:pt x="51" y="9961"/>
                      <a:pt x="86" y="8825"/>
                      <a:pt x="409" y="7978"/>
                    </a:cubicBezTo>
                    <a:cubicBezTo>
                      <a:pt x="2675" y="7987"/>
                      <a:pt x="4213" y="7552"/>
                      <a:pt x="3924" y="5528"/>
                    </a:cubicBezTo>
                    <a:cubicBezTo>
                      <a:pt x="3808" y="4715"/>
                      <a:pt x="2819" y="4111"/>
                      <a:pt x="2943" y="3404"/>
                    </a:cubicBezTo>
                    <a:cubicBezTo>
                      <a:pt x="3026" y="2931"/>
                      <a:pt x="3813" y="2646"/>
                      <a:pt x="4087" y="2424"/>
                    </a:cubicBezTo>
                    <a:cubicBezTo>
                      <a:pt x="4456" y="2126"/>
                      <a:pt x="4859" y="1493"/>
                      <a:pt x="5395" y="1525"/>
                    </a:cubicBezTo>
                    <a:cubicBezTo>
                      <a:pt x="6077" y="1567"/>
                      <a:pt x="6713" y="2981"/>
                      <a:pt x="7684" y="3077"/>
                    </a:cubicBezTo>
                    <a:cubicBezTo>
                      <a:pt x="9420" y="3248"/>
                      <a:pt x="9831" y="1970"/>
                      <a:pt x="10300" y="55"/>
                    </a:cubicBezTo>
                    <a:cubicBezTo>
                      <a:pt x="11317" y="-99"/>
                      <a:pt x="12649" y="92"/>
                      <a:pt x="13488" y="382"/>
                    </a:cubicBezTo>
                    <a:close/>
                    <a:moveTo>
                      <a:pt x="13488" y="382"/>
                    </a:moveTo>
                  </a:path>
                </a:pathLst>
              </a:custGeom>
              <a:grpFill/>
              <a:ln>
                <a:noFill/>
              </a:ln>
              <a:extLs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800"/>
              </a:p>
            </p:txBody>
          </p:sp>
          <p:sp>
            <p:nvSpPr>
              <p:cNvPr id="15" name="AutoShape 49"/>
              <p:cNvSpPr>
                <a:spLocks/>
              </p:cNvSpPr>
              <p:nvPr/>
            </p:nvSpPr>
            <p:spPr bwMode="auto">
              <a:xfrm>
                <a:off x="366713" y="2895600"/>
                <a:ext cx="992187" cy="992188"/>
              </a:xfrm>
              <a:custGeom>
                <a:avLst/>
                <a:gdLst/>
                <a:ahLst/>
                <a:cxnLst/>
                <a:rect l="0" t="0" r="r" b="b"/>
                <a:pathLst>
                  <a:path w="21509" h="21247">
                    <a:moveTo>
                      <a:pt x="11258" y="6594"/>
                    </a:moveTo>
                    <a:cubicBezTo>
                      <a:pt x="8710" y="6275"/>
                      <a:pt x="6623" y="8080"/>
                      <a:pt x="6592" y="10571"/>
                    </a:cubicBezTo>
                    <a:cubicBezTo>
                      <a:pt x="6560" y="13194"/>
                      <a:pt x="8524" y="14478"/>
                      <a:pt x="10056" y="14687"/>
                    </a:cubicBezTo>
                    <a:cubicBezTo>
                      <a:pt x="15829" y="15473"/>
                      <a:pt x="16469" y="7042"/>
                      <a:pt x="11399" y="6594"/>
                    </a:cubicBezTo>
                    <a:cubicBezTo>
                      <a:pt x="11353" y="6590"/>
                      <a:pt x="11304" y="6600"/>
                      <a:pt x="11258" y="6594"/>
                    </a:cubicBezTo>
                    <a:close/>
                    <a:moveTo>
                      <a:pt x="6168" y="735"/>
                    </a:moveTo>
                    <a:cubicBezTo>
                      <a:pt x="6529" y="576"/>
                      <a:pt x="7248" y="78"/>
                      <a:pt x="7723" y="177"/>
                    </a:cubicBezTo>
                    <a:cubicBezTo>
                      <a:pt x="8075" y="250"/>
                      <a:pt x="8401" y="934"/>
                      <a:pt x="8643" y="1293"/>
                    </a:cubicBezTo>
                    <a:cubicBezTo>
                      <a:pt x="9176" y="2086"/>
                      <a:pt x="10077" y="2793"/>
                      <a:pt x="11329" y="2269"/>
                    </a:cubicBezTo>
                    <a:cubicBezTo>
                      <a:pt x="12195" y="1907"/>
                      <a:pt x="12670" y="-312"/>
                      <a:pt x="13591" y="37"/>
                    </a:cubicBezTo>
                    <a:cubicBezTo>
                      <a:pt x="14316" y="312"/>
                      <a:pt x="15180" y="520"/>
                      <a:pt x="16065" y="1153"/>
                    </a:cubicBezTo>
                    <a:cubicBezTo>
                      <a:pt x="16183" y="2248"/>
                      <a:pt x="15579" y="3176"/>
                      <a:pt x="15924" y="4013"/>
                    </a:cubicBezTo>
                    <a:cubicBezTo>
                      <a:pt x="16134" y="4524"/>
                      <a:pt x="16781" y="5098"/>
                      <a:pt x="17409" y="5199"/>
                    </a:cubicBezTo>
                    <a:cubicBezTo>
                      <a:pt x="18457" y="5369"/>
                      <a:pt x="19363" y="4508"/>
                      <a:pt x="20024" y="4781"/>
                    </a:cubicBezTo>
                    <a:cubicBezTo>
                      <a:pt x="20490" y="4973"/>
                      <a:pt x="20546" y="5698"/>
                      <a:pt x="20731" y="6106"/>
                    </a:cubicBezTo>
                    <a:cubicBezTo>
                      <a:pt x="20916" y="6515"/>
                      <a:pt x="21439" y="7128"/>
                      <a:pt x="21367" y="7571"/>
                    </a:cubicBezTo>
                    <a:cubicBezTo>
                      <a:pt x="21250" y="8300"/>
                      <a:pt x="19464" y="8602"/>
                      <a:pt x="19176" y="9594"/>
                    </a:cubicBezTo>
                    <a:cubicBezTo>
                      <a:pt x="18596" y="11589"/>
                      <a:pt x="20120" y="11956"/>
                      <a:pt x="21509" y="12942"/>
                    </a:cubicBezTo>
                    <a:cubicBezTo>
                      <a:pt x="21270" y="14103"/>
                      <a:pt x="20922" y="15154"/>
                      <a:pt x="20307" y="15942"/>
                    </a:cubicBezTo>
                    <a:cubicBezTo>
                      <a:pt x="18434" y="15432"/>
                      <a:pt x="16591" y="15449"/>
                      <a:pt x="16277" y="17128"/>
                    </a:cubicBezTo>
                    <a:cubicBezTo>
                      <a:pt x="16118" y="17982"/>
                      <a:pt x="16918" y="18976"/>
                      <a:pt x="16702" y="19709"/>
                    </a:cubicBezTo>
                    <a:cubicBezTo>
                      <a:pt x="16582" y="20116"/>
                      <a:pt x="15669" y="20336"/>
                      <a:pt x="15359" y="20477"/>
                    </a:cubicBezTo>
                    <a:cubicBezTo>
                      <a:pt x="14876" y="20694"/>
                      <a:pt x="14407" y="20971"/>
                      <a:pt x="13874" y="21104"/>
                    </a:cubicBezTo>
                    <a:cubicBezTo>
                      <a:pt x="12709" y="20052"/>
                      <a:pt x="12163" y="17932"/>
                      <a:pt x="10056" y="19012"/>
                    </a:cubicBezTo>
                    <a:cubicBezTo>
                      <a:pt x="9084" y="19510"/>
                      <a:pt x="9043" y="21139"/>
                      <a:pt x="8218" y="21244"/>
                    </a:cubicBezTo>
                    <a:cubicBezTo>
                      <a:pt x="7873" y="21288"/>
                      <a:pt x="7070" y="20911"/>
                      <a:pt x="6663" y="20756"/>
                    </a:cubicBezTo>
                    <a:cubicBezTo>
                      <a:pt x="6243" y="20595"/>
                      <a:pt x="5555" y="20432"/>
                      <a:pt x="5391" y="19988"/>
                    </a:cubicBezTo>
                    <a:cubicBezTo>
                      <a:pt x="5115" y="19244"/>
                      <a:pt x="5974" y="18581"/>
                      <a:pt x="5673" y="17407"/>
                    </a:cubicBezTo>
                    <a:cubicBezTo>
                      <a:pt x="5048" y="15746"/>
                      <a:pt x="3211" y="15947"/>
                      <a:pt x="1502" y="16500"/>
                    </a:cubicBezTo>
                    <a:cubicBezTo>
                      <a:pt x="1147" y="16184"/>
                      <a:pt x="953" y="15682"/>
                      <a:pt x="725" y="15175"/>
                    </a:cubicBezTo>
                    <a:cubicBezTo>
                      <a:pt x="558" y="14803"/>
                      <a:pt x="80" y="14064"/>
                      <a:pt x="159" y="13640"/>
                    </a:cubicBezTo>
                    <a:cubicBezTo>
                      <a:pt x="241" y="13200"/>
                      <a:pt x="952" y="13000"/>
                      <a:pt x="1361" y="12733"/>
                    </a:cubicBezTo>
                    <a:cubicBezTo>
                      <a:pt x="2090" y="12257"/>
                      <a:pt x="2777" y="11448"/>
                      <a:pt x="2351" y="10152"/>
                    </a:cubicBezTo>
                    <a:cubicBezTo>
                      <a:pt x="2039" y="9205"/>
                      <a:pt x="175" y="8931"/>
                      <a:pt x="18" y="8199"/>
                    </a:cubicBezTo>
                    <a:cubicBezTo>
                      <a:pt x="-91" y="7692"/>
                      <a:pt x="329" y="7141"/>
                      <a:pt x="512" y="6664"/>
                    </a:cubicBezTo>
                    <a:cubicBezTo>
                      <a:pt x="707" y="6160"/>
                      <a:pt x="778" y="5612"/>
                      <a:pt x="1220" y="5269"/>
                    </a:cubicBezTo>
                    <a:cubicBezTo>
                      <a:pt x="2927" y="5801"/>
                      <a:pt x="4936" y="5803"/>
                      <a:pt x="5249" y="4083"/>
                    </a:cubicBezTo>
                    <a:cubicBezTo>
                      <a:pt x="5427" y="3104"/>
                      <a:pt x="4834" y="2576"/>
                      <a:pt x="4825" y="1502"/>
                    </a:cubicBezTo>
                    <a:cubicBezTo>
                      <a:pt x="5132" y="1105"/>
                      <a:pt x="5623" y="975"/>
                      <a:pt x="6168" y="735"/>
                    </a:cubicBezTo>
                    <a:close/>
                    <a:moveTo>
                      <a:pt x="6168" y="735"/>
                    </a:moveTo>
                  </a:path>
                </a:pathLst>
              </a:custGeom>
              <a:grpFill/>
              <a:ln>
                <a:noFill/>
              </a:ln>
              <a:extLs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800"/>
              </a:p>
            </p:txBody>
          </p:sp>
        </p:grpSp>
      </p:grpSp>
      <p:sp>
        <p:nvSpPr>
          <p:cNvPr id="16" name="Text Placeholder 7"/>
          <p:cNvSpPr>
            <a:spLocks noGrp="1"/>
          </p:cNvSpPr>
          <p:nvPr>
            <p:ph type="body" sz="quarter" idx="14"/>
          </p:nvPr>
        </p:nvSpPr>
        <p:spPr>
          <a:xfrm>
            <a:off x="304799" y="671946"/>
            <a:ext cx="11582399" cy="330200"/>
          </a:xfrm>
        </p:spPr>
        <p:txBody>
          <a:bodyPr anchor="t"/>
          <a:lstStyle>
            <a:lvl1pPr marL="12700" indent="0">
              <a:lnSpc>
                <a:spcPct val="90000"/>
              </a:lnSpc>
              <a:buNone/>
              <a:defRPr sz="2000" b="0" i="1">
                <a:solidFill>
                  <a:schemeClr val="accent2"/>
                </a:solidFill>
                <a:latin typeface="Times New Roman" charset="0"/>
                <a:ea typeface="Times New Roman" charset="0"/>
                <a:cs typeface="Times New Roman" charset="0"/>
              </a:defRPr>
            </a:lvl1pPr>
          </a:lstStyle>
          <a:p>
            <a:pPr lvl="0"/>
            <a:r>
              <a:rPr lang="en-US"/>
              <a:t>Click to edit Master text styles</a:t>
            </a:r>
          </a:p>
        </p:txBody>
      </p:sp>
    </p:spTree>
    <p:extLst>
      <p:ext uri="{BB962C8B-B14F-4D97-AF65-F5344CB8AC3E}">
        <p14:creationId xmlns:p14="http://schemas.microsoft.com/office/powerpoint/2010/main" val="888165539"/>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ide header v3, text">
    <p:spTree>
      <p:nvGrpSpPr>
        <p:cNvPr id="1" name=""/>
        <p:cNvGrpSpPr/>
        <p:nvPr/>
      </p:nvGrpSpPr>
      <p:grpSpPr>
        <a:xfrm>
          <a:off x="0" y="0"/>
          <a:ext cx="0" cy="0"/>
          <a:chOff x="0" y="0"/>
          <a:chExt cx="0" cy="0"/>
        </a:xfrm>
      </p:grpSpPr>
      <p:sp>
        <p:nvSpPr>
          <p:cNvPr id="3" name="Rectangle 2"/>
          <p:cNvSpPr/>
          <p:nvPr userDrawn="1"/>
        </p:nvSpPr>
        <p:spPr>
          <a:xfrm>
            <a:off x="-17278" y="-11430"/>
            <a:ext cx="3897630" cy="6869430"/>
          </a:xfrm>
          <a:prstGeom prst="rect">
            <a:avLst/>
          </a:prstGeom>
          <a:solidFill>
            <a:srgbClr val="BDBDBD">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a:extLst>
              <a:ext uri="{FF2B5EF4-FFF2-40B4-BE49-F238E27FC236}">
                <a16:creationId xmlns:a16="http://schemas.microsoft.com/office/drawing/2014/main" id="{6F57D55D-DF6C-8B49-8D92-FEF27A13583F}"/>
              </a:ext>
            </a:extLst>
          </p:cNvPr>
          <p:cNvCxnSpPr>
            <a:cxnSpLocks/>
          </p:cNvCxnSpPr>
          <p:nvPr userDrawn="1"/>
        </p:nvCxnSpPr>
        <p:spPr>
          <a:xfrm>
            <a:off x="453189" y="2906270"/>
            <a:ext cx="0" cy="1017712"/>
          </a:xfrm>
          <a:prstGeom prst="line">
            <a:avLst/>
          </a:prstGeom>
          <a:ln w="38100">
            <a:solidFill>
              <a:srgbClr val="00C7FF"/>
            </a:solidFill>
          </a:ln>
        </p:spPr>
        <p:style>
          <a:lnRef idx="1">
            <a:schemeClr val="accent1"/>
          </a:lnRef>
          <a:fillRef idx="0">
            <a:schemeClr val="accent1"/>
          </a:fillRef>
          <a:effectRef idx="0">
            <a:schemeClr val="accent1"/>
          </a:effectRef>
          <a:fontRef idx="minor">
            <a:schemeClr val="tx1"/>
          </a:fontRef>
        </p:style>
      </p:cxnSp>
      <p:sp>
        <p:nvSpPr>
          <p:cNvPr id="8" name="Title Placeholder 11">
            <a:extLst>
              <a:ext uri="{FF2B5EF4-FFF2-40B4-BE49-F238E27FC236}">
                <a16:creationId xmlns:a16="http://schemas.microsoft.com/office/drawing/2014/main" id="{9E01958A-B8AF-7B4B-85D3-86582F7CA545}"/>
              </a:ext>
            </a:extLst>
          </p:cNvPr>
          <p:cNvSpPr>
            <a:spLocks noGrp="1"/>
          </p:cNvSpPr>
          <p:nvPr>
            <p:ph type="title" hasCustomPrompt="1"/>
          </p:nvPr>
        </p:nvSpPr>
        <p:spPr>
          <a:xfrm>
            <a:off x="612988" y="2922587"/>
            <a:ext cx="2937036" cy="1001395"/>
          </a:xfrm>
          <a:prstGeom prst="rect">
            <a:avLst/>
          </a:prstGeom>
        </p:spPr>
        <p:txBody>
          <a:bodyPr vert="horz" lIns="91440" tIns="45720" rIns="91440" bIns="45720" rtlCol="0" anchor="ctr">
            <a:noAutofit/>
          </a:bodyPr>
          <a:lstStyle>
            <a:lvl1pPr fontAlgn="ctr">
              <a:defRPr sz="2800" cap="all" baseline="0">
                <a:solidFill>
                  <a:srgbClr val="004A7D"/>
                </a:solidFill>
                <a:latin typeface="Helvetica" panose="020B0604020202020204" pitchFamily="34" charset="0"/>
                <a:cs typeface="Helvetica" panose="020B0604020202020204" pitchFamily="34" charset="0"/>
              </a:defRPr>
            </a:lvl1pPr>
          </a:lstStyle>
          <a:p>
            <a:r>
              <a:rPr lang="en-US"/>
              <a:t>CLICK TO EDIT TITLE</a:t>
            </a:r>
          </a:p>
        </p:txBody>
      </p:sp>
      <p:sp>
        <p:nvSpPr>
          <p:cNvPr id="2" name="Content Placeholder 2">
            <a:extLst>
              <a:ext uri="{FF2B5EF4-FFF2-40B4-BE49-F238E27FC236}">
                <a16:creationId xmlns:a16="http://schemas.microsoft.com/office/drawing/2014/main" id="{929CB092-34E7-1153-8D94-F8BA5A14450A}"/>
              </a:ext>
            </a:extLst>
          </p:cNvPr>
          <p:cNvSpPr>
            <a:spLocks noGrp="1"/>
          </p:cNvSpPr>
          <p:nvPr>
            <p:ph idx="1"/>
          </p:nvPr>
        </p:nvSpPr>
        <p:spPr>
          <a:xfrm>
            <a:off x="4350819" y="649705"/>
            <a:ext cx="7263426" cy="5063996"/>
          </a:xfrm>
          <a:prstGeom prst="rect">
            <a:avLst/>
          </a:prstGeom>
        </p:spPr>
        <p:txBody>
          <a:bodyPr/>
          <a:lstStyle>
            <a:lvl1pPr>
              <a:lnSpc>
                <a:spcPct val="150000"/>
              </a:lnSpc>
              <a:buClr>
                <a:srgbClr val="FFC107"/>
              </a:buClr>
              <a:defRPr>
                <a:solidFill>
                  <a:schemeClr val="tx1">
                    <a:lumMod val="75000"/>
                    <a:lumOff val="25000"/>
                  </a:schemeClr>
                </a:solidFill>
                <a:latin typeface="Helvetica" panose="020B0604020202020204" pitchFamily="34" charset="0"/>
                <a:cs typeface="Helvetica" panose="020B0604020202020204" pitchFamily="34" charset="0"/>
              </a:defRPr>
            </a:lvl1pPr>
            <a:lvl2pPr>
              <a:lnSpc>
                <a:spcPct val="150000"/>
              </a:lnSpc>
              <a:buClr>
                <a:srgbClr val="FFC107"/>
              </a:buClr>
              <a:defRPr>
                <a:solidFill>
                  <a:schemeClr val="tx1">
                    <a:lumMod val="75000"/>
                    <a:lumOff val="25000"/>
                  </a:schemeClr>
                </a:solidFill>
                <a:latin typeface="Helvetica" panose="020B0604020202020204" pitchFamily="34" charset="0"/>
                <a:cs typeface="Helvetica" panose="020B0604020202020204" pitchFamily="34" charset="0"/>
              </a:defRPr>
            </a:lvl2pPr>
            <a:lvl3pPr>
              <a:lnSpc>
                <a:spcPct val="150000"/>
              </a:lnSpc>
              <a:buClr>
                <a:srgbClr val="FFC107"/>
              </a:buClr>
              <a:defRPr>
                <a:solidFill>
                  <a:schemeClr val="tx1">
                    <a:lumMod val="75000"/>
                    <a:lumOff val="25000"/>
                  </a:schemeClr>
                </a:solidFill>
                <a:latin typeface="Helvetica" panose="020B0604020202020204" pitchFamily="34" charset="0"/>
                <a:cs typeface="Helvetica" panose="020B0604020202020204" pitchFamily="34" charset="0"/>
              </a:defRPr>
            </a:lvl3pPr>
            <a:lvl4pPr>
              <a:lnSpc>
                <a:spcPct val="150000"/>
              </a:lnSpc>
              <a:buClr>
                <a:srgbClr val="FFC107"/>
              </a:buClr>
              <a:defRPr>
                <a:solidFill>
                  <a:schemeClr val="tx1">
                    <a:lumMod val="75000"/>
                    <a:lumOff val="25000"/>
                  </a:schemeClr>
                </a:solidFill>
                <a:latin typeface="Helvetica" panose="020B0604020202020204" pitchFamily="34" charset="0"/>
                <a:cs typeface="Helvetica" panose="020B0604020202020204" pitchFamily="34" charset="0"/>
              </a:defRPr>
            </a:lvl4pPr>
            <a:lvl5pPr>
              <a:lnSpc>
                <a:spcPct val="150000"/>
              </a:lnSpc>
              <a:buClr>
                <a:srgbClr val="FFC107"/>
              </a:buClr>
              <a:defRPr>
                <a:solidFill>
                  <a:schemeClr val="tx1">
                    <a:lumMod val="75000"/>
                    <a:lumOff val="25000"/>
                  </a:schemeClr>
                </a:solidFill>
                <a:latin typeface="Helvetica" panose="020B0604020202020204" pitchFamily="34" charset="0"/>
                <a:cs typeface="Helvetica"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19130445"/>
      </p:ext>
    </p:extLst>
  </p:cSld>
  <p:clrMapOvr>
    <a:masterClrMapping/>
  </p:clrMapOvr>
  <p:hf hdr="0" ftr="0" dt="0"/>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ext + Small Content (Left)">
    <p:spTree>
      <p:nvGrpSpPr>
        <p:cNvPr id="1" name=""/>
        <p:cNvGrpSpPr/>
        <p:nvPr/>
      </p:nvGrpSpPr>
      <p:grpSpPr>
        <a:xfrm>
          <a:off x="0" y="0"/>
          <a:ext cx="0" cy="0"/>
          <a:chOff x="0" y="0"/>
          <a:chExt cx="0" cy="0"/>
        </a:xfrm>
      </p:grpSpPr>
      <p:sp>
        <p:nvSpPr>
          <p:cNvPr id="2" name="Title 1"/>
          <p:cNvSpPr>
            <a:spLocks noGrp="1"/>
          </p:cNvSpPr>
          <p:nvPr>
            <p:ph type="title"/>
          </p:nvPr>
        </p:nvSpPr>
        <p:spPr>
          <a:xfrm>
            <a:off x="304799" y="234669"/>
            <a:ext cx="11582399" cy="374933"/>
          </a:xfrm>
        </p:spPr>
        <p:txBody>
          <a:bodyPr/>
          <a:lstStyle/>
          <a:p>
            <a:r>
              <a:rPr lang="en-US"/>
              <a:t>Click to edit Master title style</a:t>
            </a:r>
          </a:p>
        </p:txBody>
      </p:sp>
      <p:sp>
        <p:nvSpPr>
          <p:cNvPr id="3" name="Content Placeholder 2"/>
          <p:cNvSpPr>
            <a:spLocks noGrp="1"/>
          </p:cNvSpPr>
          <p:nvPr>
            <p:ph idx="1" hasCustomPrompt="1"/>
          </p:nvPr>
        </p:nvSpPr>
        <p:spPr>
          <a:xfrm>
            <a:off x="4371338" y="2062621"/>
            <a:ext cx="7515860" cy="4115952"/>
          </a:xfrm>
        </p:spPr>
        <p:txBody>
          <a:bodyPr lIns="411480" numCol="1" spcCol="457200"/>
          <a:lstStyle>
            <a:lvl1pPr>
              <a:defRPr sz="2000"/>
            </a:lvl1pPr>
            <a:lvl2pPr>
              <a:defRPr sz="1800"/>
            </a:lvl2pPr>
            <a:lvl3pPr>
              <a:defRPr sz="1800"/>
            </a:lvl3pPr>
            <a:lvl4pPr>
              <a:defRPr sz="1800"/>
            </a:lvl4pPr>
            <a:lvl5pPr>
              <a:defRPr sz="1800"/>
            </a:lvl5pPr>
          </a:lstStyle>
          <a:p>
            <a:pPr lvl="0"/>
            <a:r>
              <a:rPr lang="en-US"/>
              <a:t>Main text style. Use text indent more and indent less buttons to change text style.</a:t>
            </a:r>
          </a:p>
          <a:p>
            <a:pPr lvl="1"/>
            <a:r>
              <a:rPr lang="en-US"/>
              <a:t>5 words per line. 10 words per text block. 50 words per slide.</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9A96B2-702C-084E-9060-05751DBF82B0}" type="slidenum">
              <a:rPr lang="en-US" smtClean="0"/>
              <a:t>‹#›</a:t>
            </a:fld>
            <a:endParaRPr lang="en-US"/>
          </a:p>
        </p:txBody>
      </p:sp>
      <p:sp>
        <p:nvSpPr>
          <p:cNvPr id="33" name="Content Placeholder 2"/>
          <p:cNvSpPr>
            <a:spLocks noGrp="1"/>
          </p:cNvSpPr>
          <p:nvPr>
            <p:ph idx="13" hasCustomPrompt="1"/>
          </p:nvPr>
        </p:nvSpPr>
        <p:spPr>
          <a:xfrm>
            <a:off x="304799" y="2062621"/>
            <a:ext cx="3463808" cy="2737979"/>
          </a:xfrm>
        </p:spPr>
        <p:txBody>
          <a:bodyPr/>
          <a:lstStyle>
            <a:lvl1pPr>
              <a:defRPr sz="1800"/>
            </a:lvl1pPr>
            <a:lvl2pPr>
              <a:defRPr sz="1400"/>
            </a:lvl2pPr>
            <a:lvl3pPr>
              <a:defRPr sz="1400"/>
            </a:lvl3pPr>
            <a:lvl4pPr>
              <a:defRPr sz="1400"/>
            </a:lvl4pPr>
            <a:lvl5pPr>
              <a:defRPr sz="1400"/>
            </a:lvl5pPr>
            <a:lvl6pPr>
              <a:defRPr sz="2000"/>
            </a:lvl6pPr>
            <a:lvl7pPr>
              <a:defRPr sz="2000"/>
            </a:lvl7pPr>
            <a:lvl8pPr>
              <a:defRPr sz="2000"/>
            </a:lvl8pPr>
            <a:lvl9pPr>
              <a:defRPr sz="2000"/>
            </a:lvl9pPr>
          </a:lstStyle>
          <a:p>
            <a:pPr lvl="0"/>
            <a:r>
              <a:rPr lang="en-US"/>
              <a:t>Click to insert content</a:t>
            </a:r>
          </a:p>
        </p:txBody>
      </p:sp>
      <p:sp>
        <p:nvSpPr>
          <p:cNvPr id="10" name="Rectangle 9"/>
          <p:cNvSpPr/>
          <p:nvPr userDrawn="1"/>
        </p:nvSpPr>
        <p:spPr>
          <a:xfrm>
            <a:off x="12801600" y="0"/>
            <a:ext cx="3048000" cy="64008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Text + Small Content (Left)</a:t>
            </a:r>
          </a:p>
        </p:txBody>
      </p:sp>
      <p:grpSp>
        <p:nvGrpSpPr>
          <p:cNvPr id="11" name="Group 10"/>
          <p:cNvGrpSpPr/>
          <p:nvPr userDrawn="1"/>
        </p:nvGrpSpPr>
        <p:grpSpPr>
          <a:xfrm>
            <a:off x="12801600" y="702812"/>
            <a:ext cx="3048000" cy="6155188"/>
            <a:chOff x="9601200" y="702812"/>
            <a:chExt cx="2286000" cy="6155188"/>
          </a:xfrm>
        </p:grpSpPr>
        <p:sp>
          <p:nvSpPr>
            <p:cNvPr id="12" name="Rectangle 11"/>
            <p:cNvSpPr/>
            <p:nvPr userDrawn="1"/>
          </p:nvSpPr>
          <p:spPr>
            <a:xfrm>
              <a:off x="9601200" y="702812"/>
              <a:ext cx="2286000" cy="615518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wrap="square" lIns="182880" tIns="457200" rIns="182880" rtlCol="0" anchor="t"/>
            <a:lstStyle/>
            <a:p>
              <a:pPr algn="ctr">
                <a:spcAft>
                  <a:spcPts val="600"/>
                </a:spcAft>
              </a:pPr>
              <a:r>
                <a:rPr lang="en-US" sz="1100" b="1">
                  <a:ea typeface="Times New Roman" charset="0"/>
                  <a:cs typeface="Times New Roman" charset="0"/>
                </a:rPr>
                <a:t>Layout Standards</a:t>
              </a:r>
            </a:p>
            <a:p>
              <a:pPr marL="228600" indent="-228600">
                <a:spcAft>
                  <a:spcPts val="600"/>
                </a:spcAft>
                <a:buFont typeface="+mj-lt"/>
                <a:buAutoNum type="arabicPeriod"/>
              </a:pPr>
              <a:r>
                <a:rPr lang="en-US" sz="1000"/>
                <a:t>Use Tab to add bullet.</a:t>
              </a:r>
            </a:p>
            <a:p>
              <a:pPr marL="228600" indent="-228600">
                <a:spcAft>
                  <a:spcPts val="600"/>
                </a:spcAft>
                <a:buFont typeface="+mj-lt"/>
                <a:buAutoNum type="arabicPeriod"/>
              </a:pPr>
              <a:r>
                <a:rPr lang="en-US" sz="1000"/>
                <a:t>If body subhead is needed, change default text</a:t>
              </a:r>
              <a:r>
                <a:rPr lang="en-US" sz="1000" baseline="0"/>
                <a:t> to bold &amp; red.</a:t>
              </a:r>
              <a:endParaRPr lang="en-US" sz="1000"/>
            </a:p>
            <a:p>
              <a:pPr marL="228600" indent="-228600">
                <a:spcAft>
                  <a:spcPts val="600"/>
                </a:spcAft>
                <a:buFont typeface="+mj-lt"/>
                <a:buAutoNum type="arabicPeriod"/>
              </a:pPr>
              <a:r>
                <a:rPr lang="en-US" sz="1000"/>
                <a:t>Keep words to a minimum with these suggested limits.</a:t>
              </a:r>
            </a:p>
            <a:p>
              <a:pPr marL="352425" lvl="0" indent="-85725">
                <a:spcAft>
                  <a:spcPts val="600"/>
                </a:spcAft>
                <a:buFont typeface="Arial" charset="0"/>
                <a:buChar char="•"/>
                <a:tabLst/>
              </a:pPr>
              <a:r>
                <a:rPr lang="en-US" sz="1000"/>
                <a:t>5 words per line. </a:t>
              </a:r>
            </a:p>
            <a:p>
              <a:pPr marL="352425" lvl="0" indent="-85725">
                <a:spcAft>
                  <a:spcPts val="600"/>
                </a:spcAft>
                <a:buFont typeface="Arial" charset="0"/>
                <a:buChar char="•"/>
                <a:tabLst/>
              </a:pPr>
              <a:r>
                <a:rPr lang="en-US" sz="1000"/>
                <a:t>10 words per text block.</a:t>
              </a:r>
            </a:p>
            <a:p>
              <a:pPr marL="352425" lvl="0" indent="-85725">
                <a:spcAft>
                  <a:spcPts val="600"/>
                </a:spcAft>
                <a:buFont typeface="Arial" charset="0"/>
                <a:buChar char="•"/>
                <a:tabLst/>
              </a:pPr>
              <a:r>
                <a:rPr lang="en-US" sz="1000"/>
                <a:t>50 words per text block. </a:t>
              </a:r>
            </a:p>
          </p:txBody>
        </p:sp>
        <p:grpSp>
          <p:nvGrpSpPr>
            <p:cNvPr id="13" name="Group 12"/>
            <p:cNvGrpSpPr>
              <a:grpSpLocks noChangeAspect="1"/>
            </p:cNvGrpSpPr>
            <p:nvPr userDrawn="1"/>
          </p:nvGrpSpPr>
          <p:grpSpPr>
            <a:xfrm>
              <a:off x="10625490" y="843418"/>
              <a:ext cx="233337" cy="225045"/>
              <a:chOff x="366713" y="2336800"/>
              <a:chExt cx="1608137" cy="1550988"/>
            </a:xfrm>
            <a:solidFill>
              <a:schemeClr val="bg1"/>
            </a:solidFill>
          </p:grpSpPr>
          <p:sp>
            <p:nvSpPr>
              <p:cNvPr id="14" name="AutoShape 48"/>
              <p:cNvSpPr>
                <a:spLocks/>
              </p:cNvSpPr>
              <p:nvPr/>
            </p:nvSpPr>
            <p:spPr bwMode="auto">
              <a:xfrm>
                <a:off x="1117600" y="2336800"/>
                <a:ext cx="857250" cy="855663"/>
              </a:xfrm>
              <a:custGeom>
                <a:avLst/>
                <a:gdLst/>
                <a:ahLst/>
                <a:cxnLst/>
                <a:rect l="0" t="0" r="r" b="b"/>
                <a:pathLst>
                  <a:path w="21526" h="21465">
                    <a:moveTo>
                      <a:pt x="11035" y="6753"/>
                    </a:moveTo>
                    <a:cubicBezTo>
                      <a:pt x="8309" y="6557"/>
                      <a:pt x="5586" y="9378"/>
                      <a:pt x="7112" y="12552"/>
                    </a:cubicBezTo>
                    <a:cubicBezTo>
                      <a:pt x="8284" y="14989"/>
                      <a:pt x="12214" y="15497"/>
                      <a:pt x="13979" y="13287"/>
                    </a:cubicBezTo>
                    <a:cubicBezTo>
                      <a:pt x="16142" y="10578"/>
                      <a:pt x="14059" y="6970"/>
                      <a:pt x="11035" y="6753"/>
                    </a:cubicBezTo>
                    <a:close/>
                    <a:moveTo>
                      <a:pt x="13488" y="382"/>
                    </a:moveTo>
                    <a:cubicBezTo>
                      <a:pt x="13627" y="2367"/>
                      <a:pt x="13815" y="3733"/>
                      <a:pt x="15368" y="3894"/>
                    </a:cubicBezTo>
                    <a:cubicBezTo>
                      <a:pt x="16544" y="4016"/>
                      <a:pt x="17213" y="2788"/>
                      <a:pt x="18066" y="2914"/>
                    </a:cubicBezTo>
                    <a:cubicBezTo>
                      <a:pt x="18529" y="2982"/>
                      <a:pt x="18987" y="3880"/>
                      <a:pt x="19128" y="4057"/>
                    </a:cubicBezTo>
                    <a:cubicBezTo>
                      <a:pt x="19520" y="4550"/>
                      <a:pt x="19881" y="4792"/>
                      <a:pt x="20027" y="5364"/>
                    </a:cubicBezTo>
                    <a:cubicBezTo>
                      <a:pt x="19600" y="6213"/>
                      <a:pt x="18661" y="6479"/>
                      <a:pt x="18474" y="7406"/>
                    </a:cubicBezTo>
                    <a:cubicBezTo>
                      <a:pt x="18058" y="9482"/>
                      <a:pt x="19959" y="9825"/>
                      <a:pt x="21499" y="10346"/>
                    </a:cubicBezTo>
                    <a:cubicBezTo>
                      <a:pt x="21600" y="11283"/>
                      <a:pt x="21404" y="12580"/>
                      <a:pt x="21172" y="13450"/>
                    </a:cubicBezTo>
                    <a:cubicBezTo>
                      <a:pt x="19226" y="13539"/>
                      <a:pt x="17595" y="13849"/>
                      <a:pt x="17576" y="15574"/>
                    </a:cubicBezTo>
                    <a:cubicBezTo>
                      <a:pt x="17563" y="16643"/>
                      <a:pt x="18440" y="16985"/>
                      <a:pt x="18637" y="18024"/>
                    </a:cubicBezTo>
                    <a:cubicBezTo>
                      <a:pt x="18379" y="18485"/>
                      <a:pt x="17961" y="18713"/>
                      <a:pt x="17494" y="19086"/>
                    </a:cubicBezTo>
                    <a:cubicBezTo>
                      <a:pt x="17257" y="19274"/>
                      <a:pt x="16598" y="19997"/>
                      <a:pt x="16186" y="19984"/>
                    </a:cubicBezTo>
                    <a:cubicBezTo>
                      <a:pt x="15405" y="19960"/>
                      <a:pt x="14930" y="18589"/>
                      <a:pt x="14061" y="18432"/>
                    </a:cubicBezTo>
                    <a:cubicBezTo>
                      <a:pt x="11682" y="18003"/>
                      <a:pt x="11871" y="20267"/>
                      <a:pt x="11035" y="21454"/>
                    </a:cubicBezTo>
                    <a:cubicBezTo>
                      <a:pt x="10171" y="21501"/>
                      <a:pt x="8737" y="21411"/>
                      <a:pt x="8012" y="21046"/>
                    </a:cubicBezTo>
                    <a:cubicBezTo>
                      <a:pt x="8020" y="18885"/>
                      <a:pt x="7584" y="17552"/>
                      <a:pt x="5968" y="17534"/>
                    </a:cubicBezTo>
                    <a:cubicBezTo>
                      <a:pt x="4966" y="17522"/>
                      <a:pt x="4195" y="18681"/>
                      <a:pt x="3516" y="18596"/>
                    </a:cubicBezTo>
                    <a:cubicBezTo>
                      <a:pt x="3014" y="18533"/>
                      <a:pt x="1534" y="16594"/>
                      <a:pt x="1554" y="16145"/>
                    </a:cubicBezTo>
                    <a:cubicBezTo>
                      <a:pt x="1584" y="15462"/>
                      <a:pt x="2996" y="14864"/>
                      <a:pt x="3106" y="13859"/>
                    </a:cubicBezTo>
                    <a:cubicBezTo>
                      <a:pt x="3320" y="11906"/>
                      <a:pt x="1782" y="11786"/>
                      <a:pt x="0" y="11082"/>
                    </a:cubicBezTo>
                    <a:cubicBezTo>
                      <a:pt x="51" y="9961"/>
                      <a:pt x="86" y="8825"/>
                      <a:pt x="409" y="7978"/>
                    </a:cubicBezTo>
                    <a:cubicBezTo>
                      <a:pt x="2675" y="7987"/>
                      <a:pt x="4213" y="7552"/>
                      <a:pt x="3924" y="5528"/>
                    </a:cubicBezTo>
                    <a:cubicBezTo>
                      <a:pt x="3808" y="4715"/>
                      <a:pt x="2819" y="4111"/>
                      <a:pt x="2943" y="3404"/>
                    </a:cubicBezTo>
                    <a:cubicBezTo>
                      <a:pt x="3026" y="2931"/>
                      <a:pt x="3813" y="2646"/>
                      <a:pt x="4087" y="2424"/>
                    </a:cubicBezTo>
                    <a:cubicBezTo>
                      <a:pt x="4456" y="2126"/>
                      <a:pt x="4859" y="1493"/>
                      <a:pt x="5395" y="1525"/>
                    </a:cubicBezTo>
                    <a:cubicBezTo>
                      <a:pt x="6077" y="1567"/>
                      <a:pt x="6713" y="2981"/>
                      <a:pt x="7684" y="3077"/>
                    </a:cubicBezTo>
                    <a:cubicBezTo>
                      <a:pt x="9420" y="3248"/>
                      <a:pt x="9831" y="1970"/>
                      <a:pt x="10300" y="55"/>
                    </a:cubicBezTo>
                    <a:cubicBezTo>
                      <a:pt x="11317" y="-99"/>
                      <a:pt x="12649" y="92"/>
                      <a:pt x="13488" y="382"/>
                    </a:cubicBezTo>
                    <a:close/>
                    <a:moveTo>
                      <a:pt x="13488" y="382"/>
                    </a:moveTo>
                  </a:path>
                </a:pathLst>
              </a:custGeom>
              <a:grpFill/>
              <a:ln>
                <a:noFill/>
              </a:ln>
              <a:extLs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800"/>
              </a:p>
            </p:txBody>
          </p:sp>
          <p:sp>
            <p:nvSpPr>
              <p:cNvPr id="15" name="AutoShape 49"/>
              <p:cNvSpPr>
                <a:spLocks/>
              </p:cNvSpPr>
              <p:nvPr/>
            </p:nvSpPr>
            <p:spPr bwMode="auto">
              <a:xfrm>
                <a:off x="366713" y="2895600"/>
                <a:ext cx="992187" cy="992188"/>
              </a:xfrm>
              <a:custGeom>
                <a:avLst/>
                <a:gdLst/>
                <a:ahLst/>
                <a:cxnLst/>
                <a:rect l="0" t="0" r="r" b="b"/>
                <a:pathLst>
                  <a:path w="21509" h="21247">
                    <a:moveTo>
                      <a:pt x="11258" y="6594"/>
                    </a:moveTo>
                    <a:cubicBezTo>
                      <a:pt x="8710" y="6275"/>
                      <a:pt x="6623" y="8080"/>
                      <a:pt x="6592" y="10571"/>
                    </a:cubicBezTo>
                    <a:cubicBezTo>
                      <a:pt x="6560" y="13194"/>
                      <a:pt x="8524" y="14478"/>
                      <a:pt x="10056" y="14687"/>
                    </a:cubicBezTo>
                    <a:cubicBezTo>
                      <a:pt x="15829" y="15473"/>
                      <a:pt x="16469" y="7042"/>
                      <a:pt x="11399" y="6594"/>
                    </a:cubicBezTo>
                    <a:cubicBezTo>
                      <a:pt x="11353" y="6590"/>
                      <a:pt x="11304" y="6600"/>
                      <a:pt x="11258" y="6594"/>
                    </a:cubicBezTo>
                    <a:close/>
                    <a:moveTo>
                      <a:pt x="6168" y="735"/>
                    </a:moveTo>
                    <a:cubicBezTo>
                      <a:pt x="6529" y="576"/>
                      <a:pt x="7248" y="78"/>
                      <a:pt x="7723" y="177"/>
                    </a:cubicBezTo>
                    <a:cubicBezTo>
                      <a:pt x="8075" y="250"/>
                      <a:pt x="8401" y="934"/>
                      <a:pt x="8643" y="1293"/>
                    </a:cubicBezTo>
                    <a:cubicBezTo>
                      <a:pt x="9176" y="2086"/>
                      <a:pt x="10077" y="2793"/>
                      <a:pt x="11329" y="2269"/>
                    </a:cubicBezTo>
                    <a:cubicBezTo>
                      <a:pt x="12195" y="1907"/>
                      <a:pt x="12670" y="-312"/>
                      <a:pt x="13591" y="37"/>
                    </a:cubicBezTo>
                    <a:cubicBezTo>
                      <a:pt x="14316" y="312"/>
                      <a:pt x="15180" y="520"/>
                      <a:pt x="16065" y="1153"/>
                    </a:cubicBezTo>
                    <a:cubicBezTo>
                      <a:pt x="16183" y="2248"/>
                      <a:pt x="15579" y="3176"/>
                      <a:pt x="15924" y="4013"/>
                    </a:cubicBezTo>
                    <a:cubicBezTo>
                      <a:pt x="16134" y="4524"/>
                      <a:pt x="16781" y="5098"/>
                      <a:pt x="17409" y="5199"/>
                    </a:cubicBezTo>
                    <a:cubicBezTo>
                      <a:pt x="18457" y="5369"/>
                      <a:pt x="19363" y="4508"/>
                      <a:pt x="20024" y="4781"/>
                    </a:cubicBezTo>
                    <a:cubicBezTo>
                      <a:pt x="20490" y="4973"/>
                      <a:pt x="20546" y="5698"/>
                      <a:pt x="20731" y="6106"/>
                    </a:cubicBezTo>
                    <a:cubicBezTo>
                      <a:pt x="20916" y="6515"/>
                      <a:pt x="21439" y="7128"/>
                      <a:pt x="21367" y="7571"/>
                    </a:cubicBezTo>
                    <a:cubicBezTo>
                      <a:pt x="21250" y="8300"/>
                      <a:pt x="19464" y="8602"/>
                      <a:pt x="19176" y="9594"/>
                    </a:cubicBezTo>
                    <a:cubicBezTo>
                      <a:pt x="18596" y="11589"/>
                      <a:pt x="20120" y="11956"/>
                      <a:pt x="21509" y="12942"/>
                    </a:cubicBezTo>
                    <a:cubicBezTo>
                      <a:pt x="21270" y="14103"/>
                      <a:pt x="20922" y="15154"/>
                      <a:pt x="20307" y="15942"/>
                    </a:cubicBezTo>
                    <a:cubicBezTo>
                      <a:pt x="18434" y="15432"/>
                      <a:pt x="16591" y="15449"/>
                      <a:pt x="16277" y="17128"/>
                    </a:cubicBezTo>
                    <a:cubicBezTo>
                      <a:pt x="16118" y="17982"/>
                      <a:pt x="16918" y="18976"/>
                      <a:pt x="16702" y="19709"/>
                    </a:cubicBezTo>
                    <a:cubicBezTo>
                      <a:pt x="16582" y="20116"/>
                      <a:pt x="15669" y="20336"/>
                      <a:pt x="15359" y="20477"/>
                    </a:cubicBezTo>
                    <a:cubicBezTo>
                      <a:pt x="14876" y="20694"/>
                      <a:pt x="14407" y="20971"/>
                      <a:pt x="13874" y="21104"/>
                    </a:cubicBezTo>
                    <a:cubicBezTo>
                      <a:pt x="12709" y="20052"/>
                      <a:pt x="12163" y="17932"/>
                      <a:pt x="10056" y="19012"/>
                    </a:cubicBezTo>
                    <a:cubicBezTo>
                      <a:pt x="9084" y="19510"/>
                      <a:pt x="9043" y="21139"/>
                      <a:pt x="8218" y="21244"/>
                    </a:cubicBezTo>
                    <a:cubicBezTo>
                      <a:pt x="7873" y="21288"/>
                      <a:pt x="7070" y="20911"/>
                      <a:pt x="6663" y="20756"/>
                    </a:cubicBezTo>
                    <a:cubicBezTo>
                      <a:pt x="6243" y="20595"/>
                      <a:pt x="5555" y="20432"/>
                      <a:pt x="5391" y="19988"/>
                    </a:cubicBezTo>
                    <a:cubicBezTo>
                      <a:pt x="5115" y="19244"/>
                      <a:pt x="5974" y="18581"/>
                      <a:pt x="5673" y="17407"/>
                    </a:cubicBezTo>
                    <a:cubicBezTo>
                      <a:pt x="5048" y="15746"/>
                      <a:pt x="3211" y="15947"/>
                      <a:pt x="1502" y="16500"/>
                    </a:cubicBezTo>
                    <a:cubicBezTo>
                      <a:pt x="1147" y="16184"/>
                      <a:pt x="953" y="15682"/>
                      <a:pt x="725" y="15175"/>
                    </a:cubicBezTo>
                    <a:cubicBezTo>
                      <a:pt x="558" y="14803"/>
                      <a:pt x="80" y="14064"/>
                      <a:pt x="159" y="13640"/>
                    </a:cubicBezTo>
                    <a:cubicBezTo>
                      <a:pt x="241" y="13200"/>
                      <a:pt x="952" y="13000"/>
                      <a:pt x="1361" y="12733"/>
                    </a:cubicBezTo>
                    <a:cubicBezTo>
                      <a:pt x="2090" y="12257"/>
                      <a:pt x="2777" y="11448"/>
                      <a:pt x="2351" y="10152"/>
                    </a:cubicBezTo>
                    <a:cubicBezTo>
                      <a:pt x="2039" y="9205"/>
                      <a:pt x="175" y="8931"/>
                      <a:pt x="18" y="8199"/>
                    </a:cubicBezTo>
                    <a:cubicBezTo>
                      <a:pt x="-91" y="7692"/>
                      <a:pt x="329" y="7141"/>
                      <a:pt x="512" y="6664"/>
                    </a:cubicBezTo>
                    <a:cubicBezTo>
                      <a:pt x="707" y="6160"/>
                      <a:pt x="778" y="5612"/>
                      <a:pt x="1220" y="5269"/>
                    </a:cubicBezTo>
                    <a:cubicBezTo>
                      <a:pt x="2927" y="5801"/>
                      <a:pt x="4936" y="5803"/>
                      <a:pt x="5249" y="4083"/>
                    </a:cubicBezTo>
                    <a:cubicBezTo>
                      <a:pt x="5427" y="3104"/>
                      <a:pt x="4834" y="2576"/>
                      <a:pt x="4825" y="1502"/>
                    </a:cubicBezTo>
                    <a:cubicBezTo>
                      <a:pt x="5132" y="1105"/>
                      <a:pt x="5623" y="975"/>
                      <a:pt x="6168" y="735"/>
                    </a:cubicBezTo>
                    <a:close/>
                    <a:moveTo>
                      <a:pt x="6168" y="735"/>
                    </a:moveTo>
                  </a:path>
                </a:pathLst>
              </a:custGeom>
              <a:grpFill/>
              <a:ln>
                <a:noFill/>
              </a:ln>
              <a:extLs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800"/>
              </a:p>
            </p:txBody>
          </p:sp>
        </p:grpSp>
      </p:grpSp>
      <p:sp>
        <p:nvSpPr>
          <p:cNvPr id="16" name="Text Placeholder 7"/>
          <p:cNvSpPr>
            <a:spLocks noGrp="1"/>
          </p:cNvSpPr>
          <p:nvPr>
            <p:ph type="body" sz="quarter" idx="14"/>
          </p:nvPr>
        </p:nvSpPr>
        <p:spPr>
          <a:xfrm>
            <a:off x="304799" y="671946"/>
            <a:ext cx="11582399" cy="330200"/>
          </a:xfrm>
        </p:spPr>
        <p:txBody>
          <a:bodyPr anchor="t"/>
          <a:lstStyle>
            <a:lvl1pPr marL="12700" indent="0">
              <a:lnSpc>
                <a:spcPct val="90000"/>
              </a:lnSpc>
              <a:buNone/>
              <a:defRPr sz="2000" b="0" i="1">
                <a:solidFill>
                  <a:schemeClr val="accent2"/>
                </a:solidFill>
                <a:latin typeface="Times New Roman" charset="0"/>
                <a:ea typeface="Times New Roman" charset="0"/>
                <a:cs typeface="Times New Roman" charset="0"/>
              </a:defRPr>
            </a:lvl1pPr>
          </a:lstStyle>
          <a:p>
            <a:pPr lvl="0"/>
            <a:r>
              <a:rPr lang="en-US"/>
              <a:t>Click to edit Master text styles</a:t>
            </a:r>
          </a:p>
        </p:txBody>
      </p:sp>
    </p:spTree>
    <p:extLst>
      <p:ext uri="{BB962C8B-B14F-4D97-AF65-F5344CB8AC3E}">
        <p14:creationId xmlns:p14="http://schemas.microsoft.com/office/powerpoint/2010/main" val="390710983"/>
      </p:ext>
    </p:extLst>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ext + Large Content (Righ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B9A96B2-702C-084E-9060-05751DBF82B0}" type="slidenum">
              <a:rPr lang="en-US" smtClean="0"/>
              <a:t>‹#›</a:t>
            </a:fld>
            <a:endParaRPr lang="en-US"/>
          </a:p>
        </p:txBody>
      </p:sp>
      <p:sp>
        <p:nvSpPr>
          <p:cNvPr id="16" name="Rectangle 15"/>
          <p:cNvSpPr/>
          <p:nvPr userDrawn="1"/>
        </p:nvSpPr>
        <p:spPr>
          <a:xfrm>
            <a:off x="12801600" y="0"/>
            <a:ext cx="3048000" cy="64008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Text + Large Content (Right)</a:t>
            </a:r>
          </a:p>
        </p:txBody>
      </p:sp>
      <p:sp>
        <p:nvSpPr>
          <p:cNvPr id="11" name="Content Placeholder 2"/>
          <p:cNvSpPr>
            <a:spLocks noGrp="1"/>
          </p:cNvSpPr>
          <p:nvPr>
            <p:ph idx="1" hasCustomPrompt="1"/>
          </p:nvPr>
        </p:nvSpPr>
        <p:spPr>
          <a:xfrm>
            <a:off x="304799" y="2062620"/>
            <a:ext cx="3463808" cy="4109579"/>
          </a:xfrm>
        </p:spPr>
        <p:txBody>
          <a:bodyPr lIns="411480" numCol="1" spcCol="457200"/>
          <a:lstStyle>
            <a:lvl1pPr>
              <a:defRPr sz="2000"/>
            </a:lvl1pPr>
            <a:lvl2pPr>
              <a:defRPr sz="2000"/>
            </a:lvl2pPr>
            <a:lvl3pPr>
              <a:defRPr sz="1800"/>
            </a:lvl3pPr>
            <a:lvl4pPr>
              <a:defRPr sz="1800"/>
            </a:lvl4pPr>
            <a:lvl5pPr>
              <a:defRPr sz="1800"/>
            </a:lvl5pPr>
          </a:lstStyle>
          <a:p>
            <a:pPr lvl="0"/>
            <a:r>
              <a:rPr lang="en-US"/>
              <a:t>Main text style. Use text indent more and indent less buttons to change text style.</a:t>
            </a:r>
          </a:p>
          <a:p>
            <a:pPr lvl="1"/>
            <a:r>
              <a:rPr lang="en-US"/>
              <a:t>5 words per line. 10 words per text block. 50 words per slide.</a:t>
            </a:r>
          </a:p>
          <a:p>
            <a:pPr lvl="2"/>
            <a:r>
              <a:rPr lang="en-US"/>
              <a:t>Third level</a:t>
            </a:r>
          </a:p>
          <a:p>
            <a:pPr lvl="3"/>
            <a:r>
              <a:rPr lang="en-US"/>
              <a:t>Fourth level</a:t>
            </a:r>
          </a:p>
          <a:p>
            <a:pPr lvl="4"/>
            <a:r>
              <a:rPr lang="en-US"/>
              <a:t>Fifth level</a:t>
            </a:r>
          </a:p>
        </p:txBody>
      </p:sp>
      <p:sp>
        <p:nvSpPr>
          <p:cNvPr id="12" name="Content Placeholder 2"/>
          <p:cNvSpPr>
            <a:spLocks noGrp="1"/>
          </p:cNvSpPr>
          <p:nvPr>
            <p:ph idx="13" hasCustomPrompt="1"/>
          </p:nvPr>
        </p:nvSpPr>
        <p:spPr>
          <a:xfrm>
            <a:off x="4371336" y="2062621"/>
            <a:ext cx="7515861" cy="2737979"/>
          </a:xfrm>
        </p:spPr>
        <p:txBody>
          <a:bodyPr/>
          <a:lstStyle>
            <a:lvl1pPr>
              <a:defRPr sz="1800"/>
            </a:lvl1pPr>
            <a:lvl2pPr>
              <a:defRPr sz="1400"/>
            </a:lvl2pPr>
            <a:lvl3pPr>
              <a:defRPr sz="1400"/>
            </a:lvl3pPr>
            <a:lvl4pPr>
              <a:defRPr sz="1400"/>
            </a:lvl4pPr>
            <a:lvl5pPr>
              <a:defRPr sz="1400"/>
            </a:lvl5pPr>
            <a:lvl6pPr>
              <a:defRPr sz="2000"/>
            </a:lvl6pPr>
            <a:lvl7pPr>
              <a:defRPr sz="2000"/>
            </a:lvl7pPr>
            <a:lvl8pPr>
              <a:defRPr sz="2000"/>
            </a:lvl8pPr>
            <a:lvl9pPr>
              <a:defRPr sz="2000"/>
            </a:lvl9pPr>
          </a:lstStyle>
          <a:p>
            <a:pPr lvl="0"/>
            <a:r>
              <a:rPr lang="en-US"/>
              <a:t>Click to insert content</a:t>
            </a:r>
          </a:p>
        </p:txBody>
      </p:sp>
      <p:grpSp>
        <p:nvGrpSpPr>
          <p:cNvPr id="10" name="Group 9"/>
          <p:cNvGrpSpPr/>
          <p:nvPr userDrawn="1"/>
        </p:nvGrpSpPr>
        <p:grpSpPr>
          <a:xfrm>
            <a:off x="12801600" y="702812"/>
            <a:ext cx="3048000" cy="6155188"/>
            <a:chOff x="9601200" y="702812"/>
            <a:chExt cx="2286000" cy="6155188"/>
          </a:xfrm>
        </p:grpSpPr>
        <p:sp>
          <p:nvSpPr>
            <p:cNvPr id="13" name="Rectangle 12"/>
            <p:cNvSpPr/>
            <p:nvPr userDrawn="1"/>
          </p:nvSpPr>
          <p:spPr>
            <a:xfrm>
              <a:off x="9601200" y="702812"/>
              <a:ext cx="2286000" cy="615518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wrap="square" lIns="182880" tIns="457200" rIns="182880" rtlCol="0" anchor="t"/>
            <a:lstStyle/>
            <a:p>
              <a:pPr algn="ctr">
                <a:spcAft>
                  <a:spcPts val="600"/>
                </a:spcAft>
              </a:pPr>
              <a:r>
                <a:rPr lang="en-US" sz="1100" b="1">
                  <a:ea typeface="Times New Roman" charset="0"/>
                  <a:cs typeface="Times New Roman" charset="0"/>
                </a:rPr>
                <a:t>Layout Standards</a:t>
              </a:r>
            </a:p>
            <a:p>
              <a:pPr marL="228600" indent="-228600">
                <a:spcAft>
                  <a:spcPts val="600"/>
                </a:spcAft>
                <a:buFont typeface="+mj-lt"/>
                <a:buAutoNum type="arabicPeriod"/>
              </a:pPr>
              <a:r>
                <a:rPr lang="en-US" sz="1000"/>
                <a:t>Use Tab to add bullet.</a:t>
              </a:r>
            </a:p>
            <a:p>
              <a:pPr marL="228600" indent="-228600">
                <a:spcAft>
                  <a:spcPts val="600"/>
                </a:spcAft>
                <a:buFont typeface="+mj-lt"/>
                <a:buAutoNum type="arabicPeriod"/>
              </a:pPr>
              <a:r>
                <a:rPr lang="en-US" sz="1000"/>
                <a:t>If body subhead is needed, change default text</a:t>
              </a:r>
              <a:r>
                <a:rPr lang="en-US" sz="1000" baseline="0"/>
                <a:t> to bold &amp; red.</a:t>
              </a:r>
              <a:endParaRPr lang="en-US" sz="1000"/>
            </a:p>
            <a:p>
              <a:pPr marL="228600" indent="-228600">
                <a:spcAft>
                  <a:spcPts val="600"/>
                </a:spcAft>
                <a:buFont typeface="+mj-lt"/>
                <a:buAutoNum type="arabicPeriod"/>
              </a:pPr>
              <a:r>
                <a:rPr lang="en-US" sz="1000"/>
                <a:t>Keep words to a minimum with these suggested limits.</a:t>
              </a:r>
            </a:p>
            <a:p>
              <a:pPr marL="352425" lvl="0" indent="-85725">
                <a:spcAft>
                  <a:spcPts val="600"/>
                </a:spcAft>
                <a:buFont typeface="Arial" charset="0"/>
                <a:buChar char="•"/>
                <a:tabLst/>
              </a:pPr>
              <a:r>
                <a:rPr lang="en-US" sz="1000"/>
                <a:t>5 words per line. </a:t>
              </a:r>
            </a:p>
            <a:p>
              <a:pPr marL="352425" lvl="0" indent="-85725">
                <a:spcAft>
                  <a:spcPts val="600"/>
                </a:spcAft>
                <a:buFont typeface="Arial" charset="0"/>
                <a:buChar char="•"/>
                <a:tabLst/>
              </a:pPr>
              <a:r>
                <a:rPr lang="en-US" sz="1000"/>
                <a:t>10 words per text block.</a:t>
              </a:r>
            </a:p>
            <a:p>
              <a:pPr marL="352425" lvl="0" indent="-85725">
                <a:spcAft>
                  <a:spcPts val="600"/>
                </a:spcAft>
                <a:buFont typeface="Arial" charset="0"/>
                <a:buChar char="•"/>
                <a:tabLst/>
              </a:pPr>
              <a:r>
                <a:rPr lang="en-US" sz="1000"/>
                <a:t>50 words per text block. </a:t>
              </a:r>
            </a:p>
          </p:txBody>
        </p:sp>
        <p:grpSp>
          <p:nvGrpSpPr>
            <p:cNvPr id="14" name="Group 13"/>
            <p:cNvGrpSpPr>
              <a:grpSpLocks noChangeAspect="1"/>
            </p:cNvGrpSpPr>
            <p:nvPr userDrawn="1"/>
          </p:nvGrpSpPr>
          <p:grpSpPr>
            <a:xfrm>
              <a:off x="10625490" y="843418"/>
              <a:ext cx="233337" cy="225045"/>
              <a:chOff x="366713" y="2336800"/>
              <a:chExt cx="1608137" cy="1550988"/>
            </a:xfrm>
            <a:solidFill>
              <a:schemeClr val="bg1"/>
            </a:solidFill>
          </p:grpSpPr>
          <p:sp>
            <p:nvSpPr>
              <p:cNvPr id="15" name="AutoShape 48"/>
              <p:cNvSpPr>
                <a:spLocks/>
              </p:cNvSpPr>
              <p:nvPr/>
            </p:nvSpPr>
            <p:spPr bwMode="auto">
              <a:xfrm>
                <a:off x="1117600" y="2336800"/>
                <a:ext cx="857250" cy="855663"/>
              </a:xfrm>
              <a:custGeom>
                <a:avLst/>
                <a:gdLst/>
                <a:ahLst/>
                <a:cxnLst/>
                <a:rect l="0" t="0" r="r" b="b"/>
                <a:pathLst>
                  <a:path w="21526" h="21465">
                    <a:moveTo>
                      <a:pt x="11035" y="6753"/>
                    </a:moveTo>
                    <a:cubicBezTo>
                      <a:pt x="8309" y="6557"/>
                      <a:pt x="5586" y="9378"/>
                      <a:pt x="7112" y="12552"/>
                    </a:cubicBezTo>
                    <a:cubicBezTo>
                      <a:pt x="8284" y="14989"/>
                      <a:pt x="12214" y="15497"/>
                      <a:pt x="13979" y="13287"/>
                    </a:cubicBezTo>
                    <a:cubicBezTo>
                      <a:pt x="16142" y="10578"/>
                      <a:pt x="14059" y="6970"/>
                      <a:pt x="11035" y="6753"/>
                    </a:cubicBezTo>
                    <a:close/>
                    <a:moveTo>
                      <a:pt x="13488" y="382"/>
                    </a:moveTo>
                    <a:cubicBezTo>
                      <a:pt x="13627" y="2367"/>
                      <a:pt x="13815" y="3733"/>
                      <a:pt x="15368" y="3894"/>
                    </a:cubicBezTo>
                    <a:cubicBezTo>
                      <a:pt x="16544" y="4016"/>
                      <a:pt x="17213" y="2788"/>
                      <a:pt x="18066" y="2914"/>
                    </a:cubicBezTo>
                    <a:cubicBezTo>
                      <a:pt x="18529" y="2982"/>
                      <a:pt x="18987" y="3880"/>
                      <a:pt x="19128" y="4057"/>
                    </a:cubicBezTo>
                    <a:cubicBezTo>
                      <a:pt x="19520" y="4550"/>
                      <a:pt x="19881" y="4792"/>
                      <a:pt x="20027" y="5364"/>
                    </a:cubicBezTo>
                    <a:cubicBezTo>
                      <a:pt x="19600" y="6213"/>
                      <a:pt x="18661" y="6479"/>
                      <a:pt x="18474" y="7406"/>
                    </a:cubicBezTo>
                    <a:cubicBezTo>
                      <a:pt x="18058" y="9482"/>
                      <a:pt x="19959" y="9825"/>
                      <a:pt x="21499" y="10346"/>
                    </a:cubicBezTo>
                    <a:cubicBezTo>
                      <a:pt x="21600" y="11283"/>
                      <a:pt x="21404" y="12580"/>
                      <a:pt x="21172" y="13450"/>
                    </a:cubicBezTo>
                    <a:cubicBezTo>
                      <a:pt x="19226" y="13539"/>
                      <a:pt x="17595" y="13849"/>
                      <a:pt x="17576" y="15574"/>
                    </a:cubicBezTo>
                    <a:cubicBezTo>
                      <a:pt x="17563" y="16643"/>
                      <a:pt x="18440" y="16985"/>
                      <a:pt x="18637" y="18024"/>
                    </a:cubicBezTo>
                    <a:cubicBezTo>
                      <a:pt x="18379" y="18485"/>
                      <a:pt x="17961" y="18713"/>
                      <a:pt x="17494" y="19086"/>
                    </a:cubicBezTo>
                    <a:cubicBezTo>
                      <a:pt x="17257" y="19274"/>
                      <a:pt x="16598" y="19997"/>
                      <a:pt x="16186" y="19984"/>
                    </a:cubicBezTo>
                    <a:cubicBezTo>
                      <a:pt x="15405" y="19960"/>
                      <a:pt x="14930" y="18589"/>
                      <a:pt x="14061" y="18432"/>
                    </a:cubicBezTo>
                    <a:cubicBezTo>
                      <a:pt x="11682" y="18003"/>
                      <a:pt x="11871" y="20267"/>
                      <a:pt x="11035" y="21454"/>
                    </a:cubicBezTo>
                    <a:cubicBezTo>
                      <a:pt x="10171" y="21501"/>
                      <a:pt x="8737" y="21411"/>
                      <a:pt x="8012" y="21046"/>
                    </a:cubicBezTo>
                    <a:cubicBezTo>
                      <a:pt x="8020" y="18885"/>
                      <a:pt x="7584" y="17552"/>
                      <a:pt x="5968" y="17534"/>
                    </a:cubicBezTo>
                    <a:cubicBezTo>
                      <a:pt x="4966" y="17522"/>
                      <a:pt x="4195" y="18681"/>
                      <a:pt x="3516" y="18596"/>
                    </a:cubicBezTo>
                    <a:cubicBezTo>
                      <a:pt x="3014" y="18533"/>
                      <a:pt x="1534" y="16594"/>
                      <a:pt x="1554" y="16145"/>
                    </a:cubicBezTo>
                    <a:cubicBezTo>
                      <a:pt x="1584" y="15462"/>
                      <a:pt x="2996" y="14864"/>
                      <a:pt x="3106" y="13859"/>
                    </a:cubicBezTo>
                    <a:cubicBezTo>
                      <a:pt x="3320" y="11906"/>
                      <a:pt x="1782" y="11786"/>
                      <a:pt x="0" y="11082"/>
                    </a:cubicBezTo>
                    <a:cubicBezTo>
                      <a:pt x="51" y="9961"/>
                      <a:pt x="86" y="8825"/>
                      <a:pt x="409" y="7978"/>
                    </a:cubicBezTo>
                    <a:cubicBezTo>
                      <a:pt x="2675" y="7987"/>
                      <a:pt x="4213" y="7552"/>
                      <a:pt x="3924" y="5528"/>
                    </a:cubicBezTo>
                    <a:cubicBezTo>
                      <a:pt x="3808" y="4715"/>
                      <a:pt x="2819" y="4111"/>
                      <a:pt x="2943" y="3404"/>
                    </a:cubicBezTo>
                    <a:cubicBezTo>
                      <a:pt x="3026" y="2931"/>
                      <a:pt x="3813" y="2646"/>
                      <a:pt x="4087" y="2424"/>
                    </a:cubicBezTo>
                    <a:cubicBezTo>
                      <a:pt x="4456" y="2126"/>
                      <a:pt x="4859" y="1493"/>
                      <a:pt x="5395" y="1525"/>
                    </a:cubicBezTo>
                    <a:cubicBezTo>
                      <a:pt x="6077" y="1567"/>
                      <a:pt x="6713" y="2981"/>
                      <a:pt x="7684" y="3077"/>
                    </a:cubicBezTo>
                    <a:cubicBezTo>
                      <a:pt x="9420" y="3248"/>
                      <a:pt x="9831" y="1970"/>
                      <a:pt x="10300" y="55"/>
                    </a:cubicBezTo>
                    <a:cubicBezTo>
                      <a:pt x="11317" y="-99"/>
                      <a:pt x="12649" y="92"/>
                      <a:pt x="13488" y="382"/>
                    </a:cubicBezTo>
                    <a:close/>
                    <a:moveTo>
                      <a:pt x="13488" y="382"/>
                    </a:moveTo>
                  </a:path>
                </a:pathLst>
              </a:custGeom>
              <a:grpFill/>
              <a:ln>
                <a:noFill/>
              </a:ln>
              <a:extLs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800"/>
              </a:p>
            </p:txBody>
          </p:sp>
          <p:sp>
            <p:nvSpPr>
              <p:cNvPr id="17" name="AutoShape 49"/>
              <p:cNvSpPr>
                <a:spLocks/>
              </p:cNvSpPr>
              <p:nvPr/>
            </p:nvSpPr>
            <p:spPr bwMode="auto">
              <a:xfrm>
                <a:off x="366713" y="2895600"/>
                <a:ext cx="992187" cy="992188"/>
              </a:xfrm>
              <a:custGeom>
                <a:avLst/>
                <a:gdLst/>
                <a:ahLst/>
                <a:cxnLst/>
                <a:rect l="0" t="0" r="r" b="b"/>
                <a:pathLst>
                  <a:path w="21509" h="21247">
                    <a:moveTo>
                      <a:pt x="11258" y="6594"/>
                    </a:moveTo>
                    <a:cubicBezTo>
                      <a:pt x="8710" y="6275"/>
                      <a:pt x="6623" y="8080"/>
                      <a:pt x="6592" y="10571"/>
                    </a:cubicBezTo>
                    <a:cubicBezTo>
                      <a:pt x="6560" y="13194"/>
                      <a:pt x="8524" y="14478"/>
                      <a:pt x="10056" y="14687"/>
                    </a:cubicBezTo>
                    <a:cubicBezTo>
                      <a:pt x="15829" y="15473"/>
                      <a:pt x="16469" y="7042"/>
                      <a:pt x="11399" y="6594"/>
                    </a:cubicBezTo>
                    <a:cubicBezTo>
                      <a:pt x="11353" y="6590"/>
                      <a:pt x="11304" y="6600"/>
                      <a:pt x="11258" y="6594"/>
                    </a:cubicBezTo>
                    <a:close/>
                    <a:moveTo>
                      <a:pt x="6168" y="735"/>
                    </a:moveTo>
                    <a:cubicBezTo>
                      <a:pt x="6529" y="576"/>
                      <a:pt x="7248" y="78"/>
                      <a:pt x="7723" y="177"/>
                    </a:cubicBezTo>
                    <a:cubicBezTo>
                      <a:pt x="8075" y="250"/>
                      <a:pt x="8401" y="934"/>
                      <a:pt x="8643" y="1293"/>
                    </a:cubicBezTo>
                    <a:cubicBezTo>
                      <a:pt x="9176" y="2086"/>
                      <a:pt x="10077" y="2793"/>
                      <a:pt x="11329" y="2269"/>
                    </a:cubicBezTo>
                    <a:cubicBezTo>
                      <a:pt x="12195" y="1907"/>
                      <a:pt x="12670" y="-312"/>
                      <a:pt x="13591" y="37"/>
                    </a:cubicBezTo>
                    <a:cubicBezTo>
                      <a:pt x="14316" y="312"/>
                      <a:pt x="15180" y="520"/>
                      <a:pt x="16065" y="1153"/>
                    </a:cubicBezTo>
                    <a:cubicBezTo>
                      <a:pt x="16183" y="2248"/>
                      <a:pt x="15579" y="3176"/>
                      <a:pt x="15924" y="4013"/>
                    </a:cubicBezTo>
                    <a:cubicBezTo>
                      <a:pt x="16134" y="4524"/>
                      <a:pt x="16781" y="5098"/>
                      <a:pt x="17409" y="5199"/>
                    </a:cubicBezTo>
                    <a:cubicBezTo>
                      <a:pt x="18457" y="5369"/>
                      <a:pt x="19363" y="4508"/>
                      <a:pt x="20024" y="4781"/>
                    </a:cubicBezTo>
                    <a:cubicBezTo>
                      <a:pt x="20490" y="4973"/>
                      <a:pt x="20546" y="5698"/>
                      <a:pt x="20731" y="6106"/>
                    </a:cubicBezTo>
                    <a:cubicBezTo>
                      <a:pt x="20916" y="6515"/>
                      <a:pt x="21439" y="7128"/>
                      <a:pt x="21367" y="7571"/>
                    </a:cubicBezTo>
                    <a:cubicBezTo>
                      <a:pt x="21250" y="8300"/>
                      <a:pt x="19464" y="8602"/>
                      <a:pt x="19176" y="9594"/>
                    </a:cubicBezTo>
                    <a:cubicBezTo>
                      <a:pt x="18596" y="11589"/>
                      <a:pt x="20120" y="11956"/>
                      <a:pt x="21509" y="12942"/>
                    </a:cubicBezTo>
                    <a:cubicBezTo>
                      <a:pt x="21270" y="14103"/>
                      <a:pt x="20922" y="15154"/>
                      <a:pt x="20307" y="15942"/>
                    </a:cubicBezTo>
                    <a:cubicBezTo>
                      <a:pt x="18434" y="15432"/>
                      <a:pt x="16591" y="15449"/>
                      <a:pt x="16277" y="17128"/>
                    </a:cubicBezTo>
                    <a:cubicBezTo>
                      <a:pt x="16118" y="17982"/>
                      <a:pt x="16918" y="18976"/>
                      <a:pt x="16702" y="19709"/>
                    </a:cubicBezTo>
                    <a:cubicBezTo>
                      <a:pt x="16582" y="20116"/>
                      <a:pt x="15669" y="20336"/>
                      <a:pt x="15359" y="20477"/>
                    </a:cubicBezTo>
                    <a:cubicBezTo>
                      <a:pt x="14876" y="20694"/>
                      <a:pt x="14407" y="20971"/>
                      <a:pt x="13874" y="21104"/>
                    </a:cubicBezTo>
                    <a:cubicBezTo>
                      <a:pt x="12709" y="20052"/>
                      <a:pt x="12163" y="17932"/>
                      <a:pt x="10056" y="19012"/>
                    </a:cubicBezTo>
                    <a:cubicBezTo>
                      <a:pt x="9084" y="19510"/>
                      <a:pt x="9043" y="21139"/>
                      <a:pt x="8218" y="21244"/>
                    </a:cubicBezTo>
                    <a:cubicBezTo>
                      <a:pt x="7873" y="21288"/>
                      <a:pt x="7070" y="20911"/>
                      <a:pt x="6663" y="20756"/>
                    </a:cubicBezTo>
                    <a:cubicBezTo>
                      <a:pt x="6243" y="20595"/>
                      <a:pt x="5555" y="20432"/>
                      <a:pt x="5391" y="19988"/>
                    </a:cubicBezTo>
                    <a:cubicBezTo>
                      <a:pt x="5115" y="19244"/>
                      <a:pt x="5974" y="18581"/>
                      <a:pt x="5673" y="17407"/>
                    </a:cubicBezTo>
                    <a:cubicBezTo>
                      <a:pt x="5048" y="15746"/>
                      <a:pt x="3211" y="15947"/>
                      <a:pt x="1502" y="16500"/>
                    </a:cubicBezTo>
                    <a:cubicBezTo>
                      <a:pt x="1147" y="16184"/>
                      <a:pt x="953" y="15682"/>
                      <a:pt x="725" y="15175"/>
                    </a:cubicBezTo>
                    <a:cubicBezTo>
                      <a:pt x="558" y="14803"/>
                      <a:pt x="80" y="14064"/>
                      <a:pt x="159" y="13640"/>
                    </a:cubicBezTo>
                    <a:cubicBezTo>
                      <a:pt x="241" y="13200"/>
                      <a:pt x="952" y="13000"/>
                      <a:pt x="1361" y="12733"/>
                    </a:cubicBezTo>
                    <a:cubicBezTo>
                      <a:pt x="2090" y="12257"/>
                      <a:pt x="2777" y="11448"/>
                      <a:pt x="2351" y="10152"/>
                    </a:cubicBezTo>
                    <a:cubicBezTo>
                      <a:pt x="2039" y="9205"/>
                      <a:pt x="175" y="8931"/>
                      <a:pt x="18" y="8199"/>
                    </a:cubicBezTo>
                    <a:cubicBezTo>
                      <a:pt x="-91" y="7692"/>
                      <a:pt x="329" y="7141"/>
                      <a:pt x="512" y="6664"/>
                    </a:cubicBezTo>
                    <a:cubicBezTo>
                      <a:pt x="707" y="6160"/>
                      <a:pt x="778" y="5612"/>
                      <a:pt x="1220" y="5269"/>
                    </a:cubicBezTo>
                    <a:cubicBezTo>
                      <a:pt x="2927" y="5801"/>
                      <a:pt x="4936" y="5803"/>
                      <a:pt x="5249" y="4083"/>
                    </a:cubicBezTo>
                    <a:cubicBezTo>
                      <a:pt x="5427" y="3104"/>
                      <a:pt x="4834" y="2576"/>
                      <a:pt x="4825" y="1502"/>
                    </a:cubicBezTo>
                    <a:cubicBezTo>
                      <a:pt x="5132" y="1105"/>
                      <a:pt x="5623" y="975"/>
                      <a:pt x="6168" y="735"/>
                    </a:cubicBezTo>
                    <a:close/>
                    <a:moveTo>
                      <a:pt x="6168" y="735"/>
                    </a:moveTo>
                  </a:path>
                </a:pathLst>
              </a:custGeom>
              <a:grpFill/>
              <a:ln>
                <a:noFill/>
              </a:ln>
              <a:extLs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800"/>
              </a:p>
            </p:txBody>
          </p:sp>
        </p:grpSp>
      </p:grpSp>
      <p:sp>
        <p:nvSpPr>
          <p:cNvPr id="18" name="Text Placeholder 7"/>
          <p:cNvSpPr>
            <a:spLocks noGrp="1"/>
          </p:cNvSpPr>
          <p:nvPr>
            <p:ph type="body" sz="quarter" idx="14"/>
          </p:nvPr>
        </p:nvSpPr>
        <p:spPr>
          <a:xfrm>
            <a:off x="304799" y="671946"/>
            <a:ext cx="11582399" cy="330200"/>
          </a:xfrm>
        </p:spPr>
        <p:txBody>
          <a:bodyPr anchor="t"/>
          <a:lstStyle>
            <a:lvl1pPr marL="12700" indent="0">
              <a:lnSpc>
                <a:spcPct val="90000"/>
              </a:lnSpc>
              <a:buNone/>
              <a:defRPr sz="2000" b="0" i="1">
                <a:solidFill>
                  <a:schemeClr val="accent2"/>
                </a:solidFill>
                <a:latin typeface="Times New Roman" charset="0"/>
                <a:ea typeface="Times New Roman" charset="0"/>
                <a:cs typeface="Times New Roman" charset="0"/>
              </a:defRPr>
            </a:lvl1pPr>
          </a:lstStyle>
          <a:p>
            <a:pPr lvl="0"/>
            <a:r>
              <a:rPr lang="en-US"/>
              <a:t>Click to edit Master text styles</a:t>
            </a:r>
          </a:p>
        </p:txBody>
      </p:sp>
    </p:spTree>
    <p:extLst>
      <p:ext uri="{BB962C8B-B14F-4D97-AF65-F5344CB8AC3E}">
        <p14:creationId xmlns:p14="http://schemas.microsoft.com/office/powerpoint/2010/main" val="1580104923"/>
      </p:ext>
    </p:extLst>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ext + Large Content (Lef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8423389" y="2062620"/>
            <a:ext cx="3463808" cy="4109579"/>
          </a:xfrm>
        </p:spPr>
        <p:txBody>
          <a:bodyPr numCol="1" spcCol="457200"/>
          <a:lstStyle>
            <a:lvl1pPr>
              <a:defRPr sz="2000"/>
            </a:lvl1pPr>
            <a:lvl2pPr>
              <a:defRPr sz="2000"/>
            </a:lvl2pPr>
            <a:lvl3pPr>
              <a:defRPr sz="1800"/>
            </a:lvl3pPr>
            <a:lvl4pPr>
              <a:defRPr sz="1800"/>
            </a:lvl4pPr>
            <a:lvl5pPr>
              <a:defRPr sz="1800"/>
            </a:lvl5pPr>
          </a:lstStyle>
          <a:p>
            <a:pPr lvl="0"/>
            <a:r>
              <a:rPr lang="en-US"/>
              <a:t>Main text style. Use text indent more and indent less buttons to change text style.</a:t>
            </a:r>
          </a:p>
          <a:p>
            <a:pPr lvl="1"/>
            <a:r>
              <a:rPr lang="en-US"/>
              <a:t>5 words per line. 10 words per text block. 50 words per slide.</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9A96B2-702C-084E-9060-05751DBF82B0}" type="slidenum">
              <a:rPr lang="en-US" smtClean="0"/>
              <a:t>‹#›</a:t>
            </a:fld>
            <a:endParaRPr lang="en-US"/>
          </a:p>
        </p:txBody>
      </p:sp>
      <p:sp>
        <p:nvSpPr>
          <p:cNvPr id="33" name="Content Placeholder 2"/>
          <p:cNvSpPr>
            <a:spLocks noGrp="1"/>
          </p:cNvSpPr>
          <p:nvPr>
            <p:ph idx="13" hasCustomPrompt="1"/>
          </p:nvPr>
        </p:nvSpPr>
        <p:spPr>
          <a:xfrm>
            <a:off x="301364" y="2062621"/>
            <a:ext cx="7515861" cy="2737979"/>
          </a:xfrm>
        </p:spPr>
        <p:txBody>
          <a:bodyPr/>
          <a:lstStyle>
            <a:lvl1pPr>
              <a:defRPr sz="1800"/>
            </a:lvl1pPr>
            <a:lvl2pPr>
              <a:defRPr sz="1400"/>
            </a:lvl2pPr>
            <a:lvl3pPr>
              <a:defRPr sz="1400"/>
            </a:lvl3pPr>
            <a:lvl4pPr>
              <a:defRPr sz="1400"/>
            </a:lvl4pPr>
            <a:lvl5pPr>
              <a:defRPr sz="1400"/>
            </a:lvl5pPr>
            <a:lvl6pPr>
              <a:defRPr sz="2000"/>
            </a:lvl6pPr>
            <a:lvl7pPr>
              <a:defRPr sz="2000"/>
            </a:lvl7pPr>
            <a:lvl8pPr>
              <a:defRPr sz="2000"/>
            </a:lvl8pPr>
            <a:lvl9pPr>
              <a:defRPr sz="2000"/>
            </a:lvl9pPr>
          </a:lstStyle>
          <a:p>
            <a:pPr lvl="0"/>
            <a:r>
              <a:rPr lang="en-US"/>
              <a:t>Click to insert content</a:t>
            </a:r>
          </a:p>
        </p:txBody>
      </p:sp>
      <p:sp>
        <p:nvSpPr>
          <p:cNvPr id="7" name="Title 6"/>
          <p:cNvSpPr>
            <a:spLocks noGrp="1"/>
          </p:cNvSpPr>
          <p:nvPr>
            <p:ph type="title"/>
          </p:nvPr>
        </p:nvSpPr>
        <p:spPr/>
        <p:txBody>
          <a:bodyPr/>
          <a:lstStyle/>
          <a:p>
            <a:r>
              <a:rPr lang="en-US"/>
              <a:t>Click to edit Master title style</a:t>
            </a:r>
          </a:p>
        </p:txBody>
      </p:sp>
      <p:sp>
        <p:nvSpPr>
          <p:cNvPr id="10" name="Rectangle 9"/>
          <p:cNvSpPr/>
          <p:nvPr userDrawn="1"/>
        </p:nvSpPr>
        <p:spPr>
          <a:xfrm>
            <a:off x="12801600" y="0"/>
            <a:ext cx="3048000" cy="64008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Text + Large Content (Left)</a:t>
            </a:r>
          </a:p>
        </p:txBody>
      </p:sp>
      <p:grpSp>
        <p:nvGrpSpPr>
          <p:cNvPr id="11" name="Group 10"/>
          <p:cNvGrpSpPr/>
          <p:nvPr userDrawn="1"/>
        </p:nvGrpSpPr>
        <p:grpSpPr>
          <a:xfrm>
            <a:off x="12801600" y="702812"/>
            <a:ext cx="3048000" cy="6155188"/>
            <a:chOff x="9601200" y="702812"/>
            <a:chExt cx="2286000" cy="6155188"/>
          </a:xfrm>
        </p:grpSpPr>
        <p:sp>
          <p:nvSpPr>
            <p:cNvPr id="12" name="Rectangle 11"/>
            <p:cNvSpPr/>
            <p:nvPr userDrawn="1"/>
          </p:nvSpPr>
          <p:spPr>
            <a:xfrm>
              <a:off x="9601200" y="702812"/>
              <a:ext cx="2286000" cy="615518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wrap="square" lIns="182880" tIns="457200" rIns="182880" rtlCol="0" anchor="t"/>
            <a:lstStyle/>
            <a:p>
              <a:pPr algn="ctr">
                <a:spcAft>
                  <a:spcPts val="600"/>
                </a:spcAft>
              </a:pPr>
              <a:r>
                <a:rPr lang="en-US" sz="1100" b="1">
                  <a:ea typeface="Times New Roman" charset="0"/>
                  <a:cs typeface="Times New Roman" charset="0"/>
                </a:rPr>
                <a:t>Layout Standards</a:t>
              </a:r>
            </a:p>
            <a:p>
              <a:pPr marL="228600" indent="-228600">
                <a:spcAft>
                  <a:spcPts val="600"/>
                </a:spcAft>
                <a:buFont typeface="+mj-lt"/>
                <a:buAutoNum type="arabicPeriod"/>
              </a:pPr>
              <a:r>
                <a:rPr lang="en-US" sz="1000"/>
                <a:t>Use Tab to add bullet.</a:t>
              </a:r>
            </a:p>
            <a:p>
              <a:pPr marL="228600" indent="-228600">
                <a:spcAft>
                  <a:spcPts val="600"/>
                </a:spcAft>
                <a:buFont typeface="+mj-lt"/>
                <a:buAutoNum type="arabicPeriod"/>
              </a:pPr>
              <a:r>
                <a:rPr lang="en-US" sz="1000"/>
                <a:t>If body subhead is needed, change default text</a:t>
              </a:r>
              <a:r>
                <a:rPr lang="en-US" sz="1000" baseline="0"/>
                <a:t> to bold &amp; red.</a:t>
              </a:r>
              <a:endParaRPr lang="en-US" sz="1000"/>
            </a:p>
            <a:p>
              <a:pPr marL="228600" indent="-228600">
                <a:spcAft>
                  <a:spcPts val="600"/>
                </a:spcAft>
                <a:buFont typeface="+mj-lt"/>
                <a:buAutoNum type="arabicPeriod"/>
              </a:pPr>
              <a:r>
                <a:rPr lang="en-US" sz="1000"/>
                <a:t>Keep words to a minimum with these suggested limits.</a:t>
              </a:r>
            </a:p>
            <a:p>
              <a:pPr marL="352425" lvl="0" indent="-85725">
                <a:spcAft>
                  <a:spcPts val="600"/>
                </a:spcAft>
                <a:buFont typeface="Arial" charset="0"/>
                <a:buChar char="•"/>
                <a:tabLst/>
              </a:pPr>
              <a:r>
                <a:rPr lang="en-US" sz="1000"/>
                <a:t>5 words per line. </a:t>
              </a:r>
            </a:p>
            <a:p>
              <a:pPr marL="352425" lvl="0" indent="-85725">
                <a:spcAft>
                  <a:spcPts val="600"/>
                </a:spcAft>
                <a:buFont typeface="Arial" charset="0"/>
                <a:buChar char="•"/>
                <a:tabLst/>
              </a:pPr>
              <a:r>
                <a:rPr lang="en-US" sz="1000"/>
                <a:t>10 words per text block.</a:t>
              </a:r>
            </a:p>
            <a:p>
              <a:pPr marL="352425" lvl="0" indent="-85725">
                <a:spcAft>
                  <a:spcPts val="600"/>
                </a:spcAft>
                <a:buFont typeface="Arial" charset="0"/>
                <a:buChar char="•"/>
                <a:tabLst/>
              </a:pPr>
              <a:r>
                <a:rPr lang="en-US" sz="1000"/>
                <a:t>50 words per text block. </a:t>
              </a:r>
            </a:p>
          </p:txBody>
        </p:sp>
        <p:grpSp>
          <p:nvGrpSpPr>
            <p:cNvPr id="13" name="Group 12"/>
            <p:cNvGrpSpPr>
              <a:grpSpLocks noChangeAspect="1"/>
            </p:cNvGrpSpPr>
            <p:nvPr userDrawn="1"/>
          </p:nvGrpSpPr>
          <p:grpSpPr>
            <a:xfrm>
              <a:off x="10625490" y="843418"/>
              <a:ext cx="233337" cy="225045"/>
              <a:chOff x="366713" y="2336800"/>
              <a:chExt cx="1608137" cy="1550988"/>
            </a:xfrm>
            <a:solidFill>
              <a:schemeClr val="bg1"/>
            </a:solidFill>
          </p:grpSpPr>
          <p:sp>
            <p:nvSpPr>
              <p:cNvPr id="14" name="AutoShape 48"/>
              <p:cNvSpPr>
                <a:spLocks/>
              </p:cNvSpPr>
              <p:nvPr/>
            </p:nvSpPr>
            <p:spPr bwMode="auto">
              <a:xfrm>
                <a:off x="1117600" y="2336800"/>
                <a:ext cx="857250" cy="855663"/>
              </a:xfrm>
              <a:custGeom>
                <a:avLst/>
                <a:gdLst/>
                <a:ahLst/>
                <a:cxnLst/>
                <a:rect l="0" t="0" r="r" b="b"/>
                <a:pathLst>
                  <a:path w="21526" h="21465">
                    <a:moveTo>
                      <a:pt x="11035" y="6753"/>
                    </a:moveTo>
                    <a:cubicBezTo>
                      <a:pt x="8309" y="6557"/>
                      <a:pt x="5586" y="9378"/>
                      <a:pt x="7112" y="12552"/>
                    </a:cubicBezTo>
                    <a:cubicBezTo>
                      <a:pt x="8284" y="14989"/>
                      <a:pt x="12214" y="15497"/>
                      <a:pt x="13979" y="13287"/>
                    </a:cubicBezTo>
                    <a:cubicBezTo>
                      <a:pt x="16142" y="10578"/>
                      <a:pt x="14059" y="6970"/>
                      <a:pt x="11035" y="6753"/>
                    </a:cubicBezTo>
                    <a:close/>
                    <a:moveTo>
                      <a:pt x="13488" y="382"/>
                    </a:moveTo>
                    <a:cubicBezTo>
                      <a:pt x="13627" y="2367"/>
                      <a:pt x="13815" y="3733"/>
                      <a:pt x="15368" y="3894"/>
                    </a:cubicBezTo>
                    <a:cubicBezTo>
                      <a:pt x="16544" y="4016"/>
                      <a:pt x="17213" y="2788"/>
                      <a:pt x="18066" y="2914"/>
                    </a:cubicBezTo>
                    <a:cubicBezTo>
                      <a:pt x="18529" y="2982"/>
                      <a:pt x="18987" y="3880"/>
                      <a:pt x="19128" y="4057"/>
                    </a:cubicBezTo>
                    <a:cubicBezTo>
                      <a:pt x="19520" y="4550"/>
                      <a:pt x="19881" y="4792"/>
                      <a:pt x="20027" y="5364"/>
                    </a:cubicBezTo>
                    <a:cubicBezTo>
                      <a:pt x="19600" y="6213"/>
                      <a:pt x="18661" y="6479"/>
                      <a:pt x="18474" y="7406"/>
                    </a:cubicBezTo>
                    <a:cubicBezTo>
                      <a:pt x="18058" y="9482"/>
                      <a:pt x="19959" y="9825"/>
                      <a:pt x="21499" y="10346"/>
                    </a:cubicBezTo>
                    <a:cubicBezTo>
                      <a:pt x="21600" y="11283"/>
                      <a:pt x="21404" y="12580"/>
                      <a:pt x="21172" y="13450"/>
                    </a:cubicBezTo>
                    <a:cubicBezTo>
                      <a:pt x="19226" y="13539"/>
                      <a:pt x="17595" y="13849"/>
                      <a:pt x="17576" y="15574"/>
                    </a:cubicBezTo>
                    <a:cubicBezTo>
                      <a:pt x="17563" y="16643"/>
                      <a:pt x="18440" y="16985"/>
                      <a:pt x="18637" y="18024"/>
                    </a:cubicBezTo>
                    <a:cubicBezTo>
                      <a:pt x="18379" y="18485"/>
                      <a:pt x="17961" y="18713"/>
                      <a:pt x="17494" y="19086"/>
                    </a:cubicBezTo>
                    <a:cubicBezTo>
                      <a:pt x="17257" y="19274"/>
                      <a:pt x="16598" y="19997"/>
                      <a:pt x="16186" y="19984"/>
                    </a:cubicBezTo>
                    <a:cubicBezTo>
                      <a:pt x="15405" y="19960"/>
                      <a:pt x="14930" y="18589"/>
                      <a:pt x="14061" y="18432"/>
                    </a:cubicBezTo>
                    <a:cubicBezTo>
                      <a:pt x="11682" y="18003"/>
                      <a:pt x="11871" y="20267"/>
                      <a:pt x="11035" y="21454"/>
                    </a:cubicBezTo>
                    <a:cubicBezTo>
                      <a:pt x="10171" y="21501"/>
                      <a:pt x="8737" y="21411"/>
                      <a:pt x="8012" y="21046"/>
                    </a:cubicBezTo>
                    <a:cubicBezTo>
                      <a:pt x="8020" y="18885"/>
                      <a:pt x="7584" y="17552"/>
                      <a:pt x="5968" y="17534"/>
                    </a:cubicBezTo>
                    <a:cubicBezTo>
                      <a:pt x="4966" y="17522"/>
                      <a:pt x="4195" y="18681"/>
                      <a:pt x="3516" y="18596"/>
                    </a:cubicBezTo>
                    <a:cubicBezTo>
                      <a:pt x="3014" y="18533"/>
                      <a:pt x="1534" y="16594"/>
                      <a:pt x="1554" y="16145"/>
                    </a:cubicBezTo>
                    <a:cubicBezTo>
                      <a:pt x="1584" y="15462"/>
                      <a:pt x="2996" y="14864"/>
                      <a:pt x="3106" y="13859"/>
                    </a:cubicBezTo>
                    <a:cubicBezTo>
                      <a:pt x="3320" y="11906"/>
                      <a:pt x="1782" y="11786"/>
                      <a:pt x="0" y="11082"/>
                    </a:cubicBezTo>
                    <a:cubicBezTo>
                      <a:pt x="51" y="9961"/>
                      <a:pt x="86" y="8825"/>
                      <a:pt x="409" y="7978"/>
                    </a:cubicBezTo>
                    <a:cubicBezTo>
                      <a:pt x="2675" y="7987"/>
                      <a:pt x="4213" y="7552"/>
                      <a:pt x="3924" y="5528"/>
                    </a:cubicBezTo>
                    <a:cubicBezTo>
                      <a:pt x="3808" y="4715"/>
                      <a:pt x="2819" y="4111"/>
                      <a:pt x="2943" y="3404"/>
                    </a:cubicBezTo>
                    <a:cubicBezTo>
                      <a:pt x="3026" y="2931"/>
                      <a:pt x="3813" y="2646"/>
                      <a:pt x="4087" y="2424"/>
                    </a:cubicBezTo>
                    <a:cubicBezTo>
                      <a:pt x="4456" y="2126"/>
                      <a:pt x="4859" y="1493"/>
                      <a:pt x="5395" y="1525"/>
                    </a:cubicBezTo>
                    <a:cubicBezTo>
                      <a:pt x="6077" y="1567"/>
                      <a:pt x="6713" y="2981"/>
                      <a:pt x="7684" y="3077"/>
                    </a:cubicBezTo>
                    <a:cubicBezTo>
                      <a:pt x="9420" y="3248"/>
                      <a:pt x="9831" y="1970"/>
                      <a:pt x="10300" y="55"/>
                    </a:cubicBezTo>
                    <a:cubicBezTo>
                      <a:pt x="11317" y="-99"/>
                      <a:pt x="12649" y="92"/>
                      <a:pt x="13488" y="382"/>
                    </a:cubicBezTo>
                    <a:close/>
                    <a:moveTo>
                      <a:pt x="13488" y="382"/>
                    </a:moveTo>
                  </a:path>
                </a:pathLst>
              </a:custGeom>
              <a:grpFill/>
              <a:ln>
                <a:noFill/>
              </a:ln>
              <a:extLs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800"/>
              </a:p>
            </p:txBody>
          </p:sp>
          <p:sp>
            <p:nvSpPr>
              <p:cNvPr id="15" name="AutoShape 49"/>
              <p:cNvSpPr>
                <a:spLocks/>
              </p:cNvSpPr>
              <p:nvPr/>
            </p:nvSpPr>
            <p:spPr bwMode="auto">
              <a:xfrm>
                <a:off x="366713" y="2895600"/>
                <a:ext cx="992187" cy="992188"/>
              </a:xfrm>
              <a:custGeom>
                <a:avLst/>
                <a:gdLst/>
                <a:ahLst/>
                <a:cxnLst/>
                <a:rect l="0" t="0" r="r" b="b"/>
                <a:pathLst>
                  <a:path w="21509" h="21247">
                    <a:moveTo>
                      <a:pt x="11258" y="6594"/>
                    </a:moveTo>
                    <a:cubicBezTo>
                      <a:pt x="8710" y="6275"/>
                      <a:pt x="6623" y="8080"/>
                      <a:pt x="6592" y="10571"/>
                    </a:cubicBezTo>
                    <a:cubicBezTo>
                      <a:pt x="6560" y="13194"/>
                      <a:pt x="8524" y="14478"/>
                      <a:pt x="10056" y="14687"/>
                    </a:cubicBezTo>
                    <a:cubicBezTo>
                      <a:pt x="15829" y="15473"/>
                      <a:pt x="16469" y="7042"/>
                      <a:pt x="11399" y="6594"/>
                    </a:cubicBezTo>
                    <a:cubicBezTo>
                      <a:pt x="11353" y="6590"/>
                      <a:pt x="11304" y="6600"/>
                      <a:pt x="11258" y="6594"/>
                    </a:cubicBezTo>
                    <a:close/>
                    <a:moveTo>
                      <a:pt x="6168" y="735"/>
                    </a:moveTo>
                    <a:cubicBezTo>
                      <a:pt x="6529" y="576"/>
                      <a:pt x="7248" y="78"/>
                      <a:pt x="7723" y="177"/>
                    </a:cubicBezTo>
                    <a:cubicBezTo>
                      <a:pt x="8075" y="250"/>
                      <a:pt x="8401" y="934"/>
                      <a:pt x="8643" y="1293"/>
                    </a:cubicBezTo>
                    <a:cubicBezTo>
                      <a:pt x="9176" y="2086"/>
                      <a:pt x="10077" y="2793"/>
                      <a:pt x="11329" y="2269"/>
                    </a:cubicBezTo>
                    <a:cubicBezTo>
                      <a:pt x="12195" y="1907"/>
                      <a:pt x="12670" y="-312"/>
                      <a:pt x="13591" y="37"/>
                    </a:cubicBezTo>
                    <a:cubicBezTo>
                      <a:pt x="14316" y="312"/>
                      <a:pt x="15180" y="520"/>
                      <a:pt x="16065" y="1153"/>
                    </a:cubicBezTo>
                    <a:cubicBezTo>
                      <a:pt x="16183" y="2248"/>
                      <a:pt x="15579" y="3176"/>
                      <a:pt x="15924" y="4013"/>
                    </a:cubicBezTo>
                    <a:cubicBezTo>
                      <a:pt x="16134" y="4524"/>
                      <a:pt x="16781" y="5098"/>
                      <a:pt x="17409" y="5199"/>
                    </a:cubicBezTo>
                    <a:cubicBezTo>
                      <a:pt x="18457" y="5369"/>
                      <a:pt x="19363" y="4508"/>
                      <a:pt x="20024" y="4781"/>
                    </a:cubicBezTo>
                    <a:cubicBezTo>
                      <a:pt x="20490" y="4973"/>
                      <a:pt x="20546" y="5698"/>
                      <a:pt x="20731" y="6106"/>
                    </a:cubicBezTo>
                    <a:cubicBezTo>
                      <a:pt x="20916" y="6515"/>
                      <a:pt x="21439" y="7128"/>
                      <a:pt x="21367" y="7571"/>
                    </a:cubicBezTo>
                    <a:cubicBezTo>
                      <a:pt x="21250" y="8300"/>
                      <a:pt x="19464" y="8602"/>
                      <a:pt x="19176" y="9594"/>
                    </a:cubicBezTo>
                    <a:cubicBezTo>
                      <a:pt x="18596" y="11589"/>
                      <a:pt x="20120" y="11956"/>
                      <a:pt x="21509" y="12942"/>
                    </a:cubicBezTo>
                    <a:cubicBezTo>
                      <a:pt x="21270" y="14103"/>
                      <a:pt x="20922" y="15154"/>
                      <a:pt x="20307" y="15942"/>
                    </a:cubicBezTo>
                    <a:cubicBezTo>
                      <a:pt x="18434" y="15432"/>
                      <a:pt x="16591" y="15449"/>
                      <a:pt x="16277" y="17128"/>
                    </a:cubicBezTo>
                    <a:cubicBezTo>
                      <a:pt x="16118" y="17982"/>
                      <a:pt x="16918" y="18976"/>
                      <a:pt x="16702" y="19709"/>
                    </a:cubicBezTo>
                    <a:cubicBezTo>
                      <a:pt x="16582" y="20116"/>
                      <a:pt x="15669" y="20336"/>
                      <a:pt x="15359" y="20477"/>
                    </a:cubicBezTo>
                    <a:cubicBezTo>
                      <a:pt x="14876" y="20694"/>
                      <a:pt x="14407" y="20971"/>
                      <a:pt x="13874" y="21104"/>
                    </a:cubicBezTo>
                    <a:cubicBezTo>
                      <a:pt x="12709" y="20052"/>
                      <a:pt x="12163" y="17932"/>
                      <a:pt x="10056" y="19012"/>
                    </a:cubicBezTo>
                    <a:cubicBezTo>
                      <a:pt x="9084" y="19510"/>
                      <a:pt x="9043" y="21139"/>
                      <a:pt x="8218" y="21244"/>
                    </a:cubicBezTo>
                    <a:cubicBezTo>
                      <a:pt x="7873" y="21288"/>
                      <a:pt x="7070" y="20911"/>
                      <a:pt x="6663" y="20756"/>
                    </a:cubicBezTo>
                    <a:cubicBezTo>
                      <a:pt x="6243" y="20595"/>
                      <a:pt x="5555" y="20432"/>
                      <a:pt x="5391" y="19988"/>
                    </a:cubicBezTo>
                    <a:cubicBezTo>
                      <a:pt x="5115" y="19244"/>
                      <a:pt x="5974" y="18581"/>
                      <a:pt x="5673" y="17407"/>
                    </a:cubicBezTo>
                    <a:cubicBezTo>
                      <a:pt x="5048" y="15746"/>
                      <a:pt x="3211" y="15947"/>
                      <a:pt x="1502" y="16500"/>
                    </a:cubicBezTo>
                    <a:cubicBezTo>
                      <a:pt x="1147" y="16184"/>
                      <a:pt x="953" y="15682"/>
                      <a:pt x="725" y="15175"/>
                    </a:cubicBezTo>
                    <a:cubicBezTo>
                      <a:pt x="558" y="14803"/>
                      <a:pt x="80" y="14064"/>
                      <a:pt x="159" y="13640"/>
                    </a:cubicBezTo>
                    <a:cubicBezTo>
                      <a:pt x="241" y="13200"/>
                      <a:pt x="952" y="13000"/>
                      <a:pt x="1361" y="12733"/>
                    </a:cubicBezTo>
                    <a:cubicBezTo>
                      <a:pt x="2090" y="12257"/>
                      <a:pt x="2777" y="11448"/>
                      <a:pt x="2351" y="10152"/>
                    </a:cubicBezTo>
                    <a:cubicBezTo>
                      <a:pt x="2039" y="9205"/>
                      <a:pt x="175" y="8931"/>
                      <a:pt x="18" y="8199"/>
                    </a:cubicBezTo>
                    <a:cubicBezTo>
                      <a:pt x="-91" y="7692"/>
                      <a:pt x="329" y="7141"/>
                      <a:pt x="512" y="6664"/>
                    </a:cubicBezTo>
                    <a:cubicBezTo>
                      <a:pt x="707" y="6160"/>
                      <a:pt x="778" y="5612"/>
                      <a:pt x="1220" y="5269"/>
                    </a:cubicBezTo>
                    <a:cubicBezTo>
                      <a:pt x="2927" y="5801"/>
                      <a:pt x="4936" y="5803"/>
                      <a:pt x="5249" y="4083"/>
                    </a:cubicBezTo>
                    <a:cubicBezTo>
                      <a:pt x="5427" y="3104"/>
                      <a:pt x="4834" y="2576"/>
                      <a:pt x="4825" y="1502"/>
                    </a:cubicBezTo>
                    <a:cubicBezTo>
                      <a:pt x="5132" y="1105"/>
                      <a:pt x="5623" y="975"/>
                      <a:pt x="6168" y="735"/>
                    </a:cubicBezTo>
                    <a:close/>
                    <a:moveTo>
                      <a:pt x="6168" y="735"/>
                    </a:moveTo>
                  </a:path>
                </a:pathLst>
              </a:custGeom>
              <a:grpFill/>
              <a:ln>
                <a:noFill/>
              </a:ln>
              <a:extLs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800"/>
              </a:p>
            </p:txBody>
          </p:sp>
        </p:grpSp>
      </p:grpSp>
      <p:sp>
        <p:nvSpPr>
          <p:cNvPr id="16" name="Text Placeholder 7"/>
          <p:cNvSpPr>
            <a:spLocks noGrp="1"/>
          </p:cNvSpPr>
          <p:nvPr>
            <p:ph type="body" sz="quarter" idx="14"/>
          </p:nvPr>
        </p:nvSpPr>
        <p:spPr>
          <a:xfrm>
            <a:off x="304799" y="671946"/>
            <a:ext cx="11582399" cy="330200"/>
          </a:xfrm>
        </p:spPr>
        <p:txBody>
          <a:bodyPr anchor="t"/>
          <a:lstStyle>
            <a:lvl1pPr marL="12700" indent="0">
              <a:lnSpc>
                <a:spcPct val="90000"/>
              </a:lnSpc>
              <a:buNone/>
              <a:defRPr sz="2000" b="0" i="1">
                <a:solidFill>
                  <a:schemeClr val="accent2"/>
                </a:solidFill>
                <a:latin typeface="Times New Roman" charset="0"/>
                <a:ea typeface="Times New Roman" charset="0"/>
                <a:cs typeface="Times New Roman" charset="0"/>
              </a:defRPr>
            </a:lvl1pPr>
          </a:lstStyle>
          <a:p>
            <a:pPr lvl="0"/>
            <a:r>
              <a:rPr lang="en-US"/>
              <a:t>Click to edit Master text styles</a:t>
            </a:r>
          </a:p>
        </p:txBody>
      </p:sp>
    </p:spTree>
    <p:extLst>
      <p:ext uri="{BB962C8B-B14F-4D97-AF65-F5344CB8AC3E}">
        <p14:creationId xmlns:p14="http://schemas.microsoft.com/office/powerpoint/2010/main" val="1014054408"/>
      </p:ext>
    </p:extLst>
  </p:cSld>
  <p:clrMapOvr>
    <a:masterClrMapping/>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3 Icons">
    <p:spTree>
      <p:nvGrpSpPr>
        <p:cNvPr id="1" name=""/>
        <p:cNvGrpSpPr/>
        <p:nvPr/>
      </p:nvGrpSpPr>
      <p:grpSpPr>
        <a:xfrm>
          <a:off x="0" y="0"/>
          <a:ext cx="0" cy="0"/>
          <a:chOff x="0" y="0"/>
          <a:chExt cx="0" cy="0"/>
        </a:xfrm>
      </p:grpSpPr>
      <p:sp>
        <p:nvSpPr>
          <p:cNvPr id="36" name="Text Placeholder 7"/>
          <p:cNvSpPr>
            <a:spLocks noGrp="1"/>
          </p:cNvSpPr>
          <p:nvPr>
            <p:ph type="body" sz="quarter" idx="13" hasCustomPrompt="1"/>
          </p:nvPr>
        </p:nvSpPr>
        <p:spPr>
          <a:xfrm>
            <a:off x="1527627" y="3860801"/>
            <a:ext cx="2663976" cy="695959"/>
          </a:xfrm>
        </p:spPr>
        <p:txBody>
          <a:bodyPr anchor="b"/>
          <a:lstStyle>
            <a:lvl1pPr algn="ctr">
              <a:defRPr sz="2400" b="0" i="1">
                <a:solidFill>
                  <a:schemeClr val="accent2"/>
                </a:solidFill>
                <a:latin typeface="Times New Roman" charset="0"/>
                <a:ea typeface="Times New Roman" charset="0"/>
                <a:cs typeface="Times New Roman" charset="0"/>
              </a:defRPr>
            </a:lvl1pPr>
          </a:lstStyle>
          <a:p>
            <a:pPr lvl="0"/>
            <a:r>
              <a:rPr lang="en-US"/>
              <a:t>Heading</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B9A96B2-702C-084E-9060-05751DBF82B0}" type="slidenum">
              <a:rPr lang="en-US" smtClean="0"/>
              <a:t>‹#›</a:t>
            </a:fld>
            <a:endParaRPr lang="en-US"/>
          </a:p>
        </p:txBody>
      </p:sp>
      <p:sp>
        <p:nvSpPr>
          <p:cNvPr id="10" name="Title 9"/>
          <p:cNvSpPr>
            <a:spLocks noGrp="1"/>
          </p:cNvSpPr>
          <p:nvPr>
            <p:ph type="title"/>
          </p:nvPr>
        </p:nvSpPr>
        <p:spPr/>
        <p:txBody>
          <a:bodyPr/>
          <a:lstStyle/>
          <a:p>
            <a:r>
              <a:rPr lang="en-US"/>
              <a:t>Click to edit Master title style</a:t>
            </a:r>
          </a:p>
        </p:txBody>
      </p:sp>
      <p:sp>
        <p:nvSpPr>
          <p:cNvPr id="37" name="Text Placeholder 7"/>
          <p:cNvSpPr>
            <a:spLocks noGrp="1"/>
          </p:cNvSpPr>
          <p:nvPr>
            <p:ph type="body" sz="quarter" idx="14" hasCustomPrompt="1"/>
          </p:nvPr>
        </p:nvSpPr>
        <p:spPr>
          <a:xfrm>
            <a:off x="4764012" y="3860801"/>
            <a:ext cx="2663976" cy="695959"/>
          </a:xfrm>
        </p:spPr>
        <p:txBody>
          <a:bodyPr anchor="b"/>
          <a:lstStyle>
            <a:lvl1pPr algn="ctr">
              <a:defRPr sz="2400" b="0" i="1">
                <a:solidFill>
                  <a:schemeClr val="accent2"/>
                </a:solidFill>
                <a:latin typeface="Times New Roman" charset="0"/>
                <a:ea typeface="Times New Roman" charset="0"/>
                <a:cs typeface="Times New Roman" charset="0"/>
              </a:defRPr>
            </a:lvl1pPr>
          </a:lstStyle>
          <a:p>
            <a:pPr lvl="0"/>
            <a:r>
              <a:rPr lang="en-US"/>
              <a:t>Heading</a:t>
            </a:r>
          </a:p>
        </p:txBody>
      </p:sp>
      <p:sp>
        <p:nvSpPr>
          <p:cNvPr id="38" name="Text Placeholder 7"/>
          <p:cNvSpPr>
            <a:spLocks noGrp="1"/>
          </p:cNvSpPr>
          <p:nvPr>
            <p:ph type="body" sz="quarter" idx="15" hasCustomPrompt="1"/>
          </p:nvPr>
        </p:nvSpPr>
        <p:spPr>
          <a:xfrm>
            <a:off x="8080032" y="3860801"/>
            <a:ext cx="2663976" cy="695959"/>
          </a:xfrm>
        </p:spPr>
        <p:txBody>
          <a:bodyPr anchor="b"/>
          <a:lstStyle>
            <a:lvl1pPr algn="ctr">
              <a:defRPr sz="2400" b="0" i="1">
                <a:solidFill>
                  <a:schemeClr val="accent2"/>
                </a:solidFill>
                <a:latin typeface="Times New Roman" charset="0"/>
                <a:ea typeface="Times New Roman" charset="0"/>
                <a:cs typeface="Times New Roman" charset="0"/>
              </a:defRPr>
            </a:lvl1pPr>
          </a:lstStyle>
          <a:p>
            <a:pPr lvl="0"/>
            <a:r>
              <a:rPr lang="en-US"/>
              <a:t>Heading</a:t>
            </a:r>
          </a:p>
        </p:txBody>
      </p:sp>
      <p:sp>
        <p:nvSpPr>
          <p:cNvPr id="6" name="Text Placeholder 5"/>
          <p:cNvSpPr>
            <a:spLocks noGrp="1"/>
          </p:cNvSpPr>
          <p:nvPr>
            <p:ph type="body" sz="quarter" idx="16"/>
          </p:nvPr>
        </p:nvSpPr>
        <p:spPr>
          <a:xfrm>
            <a:off x="1527627" y="4816244"/>
            <a:ext cx="2663976" cy="1234600"/>
          </a:xfrm>
        </p:spPr>
        <p:txBody>
          <a:bodyPr/>
          <a:lstStyle>
            <a:lvl1pPr algn="ctr">
              <a:defRPr b="0">
                <a:solidFill>
                  <a:schemeClr val="tx1"/>
                </a:solidFill>
              </a:defRPr>
            </a:lvl1pPr>
          </a:lstStyle>
          <a:p>
            <a:pPr lvl="0"/>
            <a:r>
              <a:rPr lang="en-US"/>
              <a:t>Click to edit Master text styles</a:t>
            </a:r>
          </a:p>
        </p:txBody>
      </p:sp>
      <p:sp>
        <p:nvSpPr>
          <p:cNvPr id="39" name="Text Placeholder 5"/>
          <p:cNvSpPr>
            <a:spLocks noGrp="1"/>
          </p:cNvSpPr>
          <p:nvPr>
            <p:ph type="body" sz="quarter" idx="17"/>
          </p:nvPr>
        </p:nvSpPr>
        <p:spPr>
          <a:xfrm>
            <a:off x="4786251" y="4816244"/>
            <a:ext cx="2663976" cy="1234600"/>
          </a:xfrm>
        </p:spPr>
        <p:txBody>
          <a:bodyPr/>
          <a:lstStyle>
            <a:lvl1pPr algn="ctr">
              <a:defRPr b="0">
                <a:solidFill>
                  <a:schemeClr val="tx1"/>
                </a:solidFill>
              </a:defRPr>
            </a:lvl1pPr>
          </a:lstStyle>
          <a:p>
            <a:pPr lvl="0"/>
            <a:r>
              <a:rPr lang="en-US"/>
              <a:t>Click to edit Master text styles</a:t>
            </a:r>
          </a:p>
        </p:txBody>
      </p:sp>
      <p:sp>
        <p:nvSpPr>
          <p:cNvPr id="40" name="Text Placeholder 5"/>
          <p:cNvSpPr>
            <a:spLocks noGrp="1"/>
          </p:cNvSpPr>
          <p:nvPr>
            <p:ph type="body" sz="quarter" idx="18"/>
          </p:nvPr>
        </p:nvSpPr>
        <p:spPr>
          <a:xfrm>
            <a:off x="8080032" y="4816244"/>
            <a:ext cx="2663976" cy="1234600"/>
          </a:xfrm>
        </p:spPr>
        <p:txBody>
          <a:bodyPr/>
          <a:lstStyle>
            <a:lvl1pPr algn="ctr">
              <a:defRPr b="0">
                <a:solidFill>
                  <a:schemeClr val="tx1"/>
                </a:solidFill>
              </a:defRPr>
            </a:lvl1pPr>
          </a:lstStyle>
          <a:p>
            <a:pPr lvl="0"/>
            <a:r>
              <a:rPr lang="en-US"/>
              <a:t>Click to edit Master text styles</a:t>
            </a:r>
          </a:p>
        </p:txBody>
      </p:sp>
      <p:sp>
        <p:nvSpPr>
          <p:cNvPr id="14" name="Rectangle 13"/>
          <p:cNvSpPr/>
          <p:nvPr userDrawn="1"/>
        </p:nvSpPr>
        <p:spPr>
          <a:xfrm>
            <a:off x="12801600" y="0"/>
            <a:ext cx="3048000" cy="64008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3 Icons</a:t>
            </a:r>
          </a:p>
        </p:txBody>
      </p:sp>
    </p:spTree>
    <p:extLst>
      <p:ext uri="{BB962C8B-B14F-4D97-AF65-F5344CB8AC3E}">
        <p14:creationId xmlns:p14="http://schemas.microsoft.com/office/powerpoint/2010/main" val="1197961496"/>
      </p:ext>
    </p:extLst>
  </p:cSld>
  <p:clrMapOvr>
    <a:masterClrMapping/>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3 Images (Circle)">
    <p:spTree>
      <p:nvGrpSpPr>
        <p:cNvPr id="1" name=""/>
        <p:cNvGrpSpPr/>
        <p:nvPr/>
      </p:nvGrpSpPr>
      <p:grpSpPr>
        <a:xfrm>
          <a:off x="0" y="0"/>
          <a:ext cx="0" cy="0"/>
          <a:chOff x="0" y="0"/>
          <a:chExt cx="0" cy="0"/>
        </a:xfrm>
      </p:grpSpPr>
      <p:sp>
        <p:nvSpPr>
          <p:cNvPr id="34" name="Picture Placeholder 15"/>
          <p:cNvSpPr>
            <a:spLocks noGrp="1"/>
          </p:cNvSpPr>
          <p:nvPr>
            <p:ph type="pic" sz="quarter" idx="20"/>
          </p:nvPr>
        </p:nvSpPr>
        <p:spPr>
          <a:xfrm>
            <a:off x="4764012" y="1783796"/>
            <a:ext cx="2663976" cy="1997982"/>
          </a:xfrm>
          <a:prstGeom prst="ellipse">
            <a:avLst/>
          </a:prstGeom>
        </p:spPr>
        <p:txBody>
          <a:bodyPr/>
          <a:lstStyle/>
          <a:p>
            <a:r>
              <a:rPr lang="en-US"/>
              <a:t>Click icon to add picture</a:t>
            </a:r>
          </a:p>
        </p:txBody>
      </p:sp>
      <p:sp>
        <p:nvSpPr>
          <p:cNvPr id="35" name="Picture Placeholder 15"/>
          <p:cNvSpPr>
            <a:spLocks noGrp="1"/>
          </p:cNvSpPr>
          <p:nvPr>
            <p:ph type="pic" sz="quarter" idx="21"/>
          </p:nvPr>
        </p:nvSpPr>
        <p:spPr>
          <a:xfrm>
            <a:off x="8080032" y="1783796"/>
            <a:ext cx="2663976" cy="1997982"/>
          </a:xfrm>
          <a:prstGeom prst="ellipse">
            <a:avLst/>
          </a:prstGeom>
        </p:spPr>
        <p:txBody>
          <a:bodyPr/>
          <a:lstStyle/>
          <a:p>
            <a:r>
              <a:rPr lang="en-US"/>
              <a:t>Click icon to add picture</a:t>
            </a:r>
          </a:p>
        </p:txBody>
      </p:sp>
      <p:sp>
        <p:nvSpPr>
          <p:cNvPr id="33" name="Picture Placeholder 15"/>
          <p:cNvSpPr>
            <a:spLocks noGrp="1"/>
          </p:cNvSpPr>
          <p:nvPr>
            <p:ph type="pic" sz="quarter" idx="19"/>
          </p:nvPr>
        </p:nvSpPr>
        <p:spPr>
          <a:xfrm>
            <a:off x="1527625" y="1783796"/>
            <a:ext cx="2663976" cy="1997982"/>
          </a:xfrm>
          <a:prstGeom prst="ellipse">
            <a:avLst/>
          </a:prstGeom>
        </p:spPr>
        <p:txBody>
          <a:bodyPr/>
          <a:lstStyle/>
          <a:p>
            <a:r>
              <a:rPr lang="en-US"/>
              <a:t>Click icon to add picture</a:t>
            </a:r>
          </a:p>
        </p:txBody>
      </p:sp>
      <p:sp>
        <p:nvSpPr>
          <p:cNvPr id="36" name="Text Placeholder 7"/>
          <p:cNvSpPr>
            <a:spLocks noGrp="1"/>
          </p:cNvSpPr>
          <p:nvPr>
            <p:ph type="body" sz="quarter" idx="13" hasCustomPrompt="1"/>
          </p:nvPr>
        </p:nvSpPr>
        <p:spPr>
          <a:xfrm>
            <a:off x="1527627" y="3860801"/>
            <a:ext cx="2663976" cy="695959"/>
          </a:xfrm>
        </p:spPr>
        <p:txBody>
          <a:bodyPr anchor="b"/>
          <a:lstStyle>
            <a:lvl1pPr algn="ctr">
              <a:defRPr sz="2400" b="0" i="1">
                <a:solidFill>
                  <a:schemeClr val="accent2"/>
                </a:solidFill>
                <a:latin typeface="Times New Roman" charset="0"/>
                <a:ea typeface="Times New Roman" charset="0"/>
                <a:cs typeface="Times New Roman" charset="0"/>
              </a:defRPr>
            </a:lvl1pPr>
          </a:lstStyle>
          <a:p>
            <a:pPr lvl="0"/>
            <a:r>
              <a:rPr lang="en-US"/>
              <a:t>Heading</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B9A96B2-702C-084E-9060-05751DBF82B0}" type="slidenum">
              <a:rPr lang="en-US" smtClean="0"/>
              <a:t>‹#›</a:t>
            </a:fld>
            <a:endParaRPr lang="en-US"/>
          </a:p>
        </p:txBody>
      </p:sp>
      <p:sp>
        <p:nvSpPr>
          <p:cNvPr id="10" name="Title 9"/>
          <p:cNvSpPr>
            <a:spLocks noGrp="1"/>
          </p:cNvSpPr>
          <p:nvPr>
            <p:ph type="title"/>
          </p:nvPr>
        </p:nvSpPr>
        <p:spPr/>
        <p:txBody>
          <a:bodyPr/>
          <a:lstStyle/>
          <a:p>
            <a:r>
              <a:rPr lang="en-US"/>
              <a:t>Click to edit Master title style</a:t>
            </a:r>
          </a:p>
        </p:txBody>
      </p:sp>
      <p:sp>
        <p:nvSpPr>
          <p:cNvPr id="37" name="Text Placeholder 7"/>
          <p:cNvSpPr>
            <a:spLocks noGrp="1"/>
          </p:cNvSpPr>
          <p:nvPr>
            <p:ph type="body" sz="quarter" idx="14" hasCustomPrompt="1"/>
          </p:nvPr>
        </p:nvSpPr>
        <p:spPr>
          <a:xfrm>
            <a:off x="4764012" y="3860801"/>
            <a:ext cx="2663976" cy="695959"/>
          </a:xfrm>
        </p:spPr>
        <p:txBody>
          <a:bodyPr anchor="b"/>
          <a:lstStyle>
            <a:lvl1pPr algn="ctr">
              <a:defRPr sz="2400" b="0" i="1">
                <a:solidFill>
                  <a:schemeClr val="accent2"/>
                </a:solidFill>
                <a:latin typeface="Times New Roman" charset="0"/>
                <a:ea typeface="Times New Roman" charset="0"/>
                <a:cs typeface="Times New Roman" charset="0"/>
              </a:defRPr>
            </a:lvl1pPr>
          </a:lstStyle>
          <a:p>
            <a:pPr lvl="0"/>
            <a:r>
              <a:rPr lang="en-US"/>
              <a:t>Heading</a:t>
            </a:r>
          </a:p>
        </p:txBody>
      </p:sp>
      <p:sp>
        <p:nvSpPr>
          <p:cNvPr id="38" name="Text Placeholder 7"/>
          <p:cNvSpPr>
            <a:spLocks noGrp="1"/>
          </p:cNvSpPr>
          <p:nvPr>
            <p:ph type="body" sz="quarter" idx="15" hasCustomPrompt="1"/>
          </p:nvPr>
        </p:nvSpPr>
        <p:spPr>
          <a:xfrm>
            <a:off x="8080032" y="3860801"/>
            <a:ext cx="2663976" cy="695959"/>
          </a:xfrm>
        </p:spPr>
        <p:txBody>
          <a:bodyPr anchor="b"/>
          <a:lstStyle>
            <a:lvl1pPr algn="ctr">
              <a:defRPr sz="2400" b="0" i="1">
                <a:solidFill>
                  <a:schemeClr val="accent2"/>
                </a:solidFill>
                <a:latin typeface="Times New Roman" charset="0"/>
                <a:ea typeface="Times New Roman" charset="0"/>
                <a:cs typeface="Times New Roman" charset="0"/>
              </a:defRPr>
            </a:lvl1pPr>
          </a:lstStyle>
          <a:p>
            <a:pPr lvl="0"/>
            <a:r>
              <a:rPr lang="en-US"/>
              <a:t>Heading</a:t>
            </a:r>
          </a:p>
        </p:txBody>
      </p:sp>
      <p:sp>
        <p:nvSpPr>
          <p:cNvPr id="6" name="Text Placeholder 5"/>
          <p:cNvSpPr>
            <a:spLocks noGrp="1"/>
          </p:cNvSpPr>
          <p:nvPr>
            <p:ph type="body" sz="quarter" idx="16"/>
          </p:nvPr>
        </p:nvSpPr>
        <p:spPr>
          <a:xfrm>
            <a:off x="1527627" y="4816244"/>
            <a:ext cx="2663976" cy="1234600"/>
          </a:xfrm>
        </p:spPr>
        <p:txBody>
          <a:bodyPr/>
          <a:lstStyle>
            <a:lvl1pPr algn="ctr">
              <a:defRPr b="0">
                <a:solidFill>
                  <a:schemeClr val="tx1"/>
                </a:solidFill>
              </a:defRPr>
            </a:lvl1pPr>
          </a:lstStyle>
          <a:p>
            <a:pPr lvl="0"/>
            <a:r>
              <a:rPr lang="en-US"/>
              <a:t>Click to edit Master text styles</a:t>
            </a:r>
          </a:p>
        </p:txBody>
      </p:sp>
      <p:sp>
        <p:nvSpPr>
          <p:cNvPr id="39" name="Text Placeholder 5"/>
          <p:cNvSpPr>
            <a:spLocks noGrp="1"/>
          </p:cNvSpPr>
          <p:nvPr>
            <p:ph type="body" sz="quarter" idx="17"/>
          </p:nvPr>
        </p:nvSpPr>
        <p:spPr>
          <a:xfrm>
            <a:off x="4786251" y="4816244"/>
            <a:ext cx="2663976" cy="1234600"/>
          </a:xfrm>
        </p:spPr>
        <p:txBody>
          <a:bodyPr/>
          <a:lstStyle>
            <a:lvl1pPr algn="ctr">
              <a:defRPr b="0">
                <a:solidFill>
                  <a:schemeClr val="tx1"/>
                </a:solidFill>
              </a:defRPr>
            </a:lvl1pPr>
          </a:lstStyle>
          <a:p>
            <a:pPr lvl="0"/>
            <a:r>
              <a:rPr lang="en-US"/>
              <a:t>Click to edit Master text styles</a:t>
            </a:r>
          </a:p>
        </p:txBody>
      </p:sp>
      <p:sp>
        <p:nvSpPr>
          <p:cNvPr id="40" name="Text Placeholder 5"/>
          <p:cNvSpPr>
            <a:spLocks noGrp="1"/>
          </p:cNvSpPr>
          <p:nvPr>
            <p:ph type="body" sz="quarter" idx="18"/>
          </p:nvPr>
        </p:nvSpPr>
        <p:spPr>
          <a:xfrm>
            <a:off x="8080032" y="4816244"/>
            <a:ext cx="2663976" cy="1234600"/>
          </a:xfrm>
        </p:spPr>
        <p:txBody>
          <a:bodyPr/>
          <a:lstStyle>
            <a:lvl1pPr algn="ctr">
              <a:defRPr b="0">
                <a:solidFill>
                  <a:schemeClr val="tx1"/>
                </a:solidFill>
              </a:defRPr>
            </a:lvl1pPr>
          </a:lstStyle>
          <a:p>
            <a:pPr lvl="0"/>
            <a:r>
              <a:rPr lang="en-US"/>
              <a:t>Click to edit Master text styles</a:t>
            </a:r>
          </a:p>
        </p:txBody>
      </p:sp>
      <p:sp>
        <p:nvSpPr>
          <p:cNvPr id="15" name="Rectangle 14"/>
          <p:cNvSpPr/>
          <p:nvPr userDrawn="1"/>
        </p:nvSpPr>
        <p:spPr>
          <a:xfrm>
            <a:off x="12801600" y="0"/>
            <a:ext cx="3048000" cy="64008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3 Images (Circle)</a:t>
            </a:r>
          </a:p>
        </p:txBody>
      </p:sp>
    </p:spTree>
    <p:extLst>
      <p:ext uri="{BB962C8B-B14F-4D97-AF65-F5344CB8AC3E}">
        <p14:creationId xmlns:p14="http://schemas.microsoft.com/office/powerpoint/2010/main" val="857882359"/>
      </p:ext>
    </p:extLst>
  </p:cSld>
  <p:clrMapOvr>
    <a:masterClrMapping/>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3 Images (Square)">
    <p:spTree>
      <p:nvGrpSpPr>
        <p:cNvPr id="1" name=""/>
        <p:cNvGrpSpPr/>
        <p:nvPr/>
      </p:nvGrpSpPr>
      <p:grpSpPr>
        <a:xfrm>
          <a:off x="0" y="0"/>
          <a:ext cx="0" cy="0"/>
          <a:chOff x="0" y="0"/>
          <a:chExt cx="0" cy="0"/>
        </a:xfrm>
      </p:grpSpPr>
      <p:sp>
        <p:nvSpPr>
          <p:cNvPr id="34" name="Picture Placeholder 15"/>
          <p:cNvSpPr>
            <a:spLocks noGrp="1"/>
          </p:cNvSpPr>
          <p:nvPr>
            <p:ph type="pic" sz="quarter" idx="20"/>
          </p:nvPr>
        </p:nvSpPr>
        <p:spPr>
          <a:xfrm>
            <a:off x="4764012" y="1783796"/>
            <a:ext cx="2663976" cy="1997982"/>
          </a:xfrm>
          <a:prstGeom prst="rect">
            <a:avLst/>
          </a:prstGeom>
        </p:spPr>
        <p:txBody>
          <a:bodyPr/>
          <a:lstStyle/>
          <a:p>
            <a:r>
              <a:rPr lang="en-US"/>
              <a:t>Click icon to add picture</a:t>
            </a:r>
          </a:p>
        </p:txBody>
      </p:sp>
      <p:sp>
        <p:nvSpPr>
          <p:cNvPr id="35" name="Picture Placeholder 15"/>
          <p:cNvSpPr>
            <a:spLocks noGrp="1"/>
          </p:cNvSpPr>
          <p:nvPr>
            <p:ph type="pic" sz="quarter" idx="21"/>
          </p:nvPr>
        </p:nvSpPr>
        <p:spPr>
          <a:xfrm>
            <a:off x="8080032" y="1783796"/>
            <a:ext cx="2663976" cy="1997982"/>
          </a:xfrm>
          <a:prstGeom prst="rect">
            <a:avLst/>
          </a:prstGeom>
        </p:spPr>
        <p:txBody>
          <a:bodyPr/>
          <a:lstStyle/>
          <a:p>
            <a:r>
              <a:rPr lang="en-US"/>
              <a:t>Click icon to add picture</a:t>
            </a:r>
          </a:p>
        </p:txBody>
      </p:sp>
      <p:sp>
        <p:nvSpPr>
          <p:cNvPr id="33" name="Picture Placeholder 15"/>
          <p:cNvSpPr>
            <a:spLocks noGrp="1"/>
          </p:cNvSpPr>
          <p:nvPr>
            <p:ph type="pic" sz="quarter" idx="19"/>
          </p:nvPr>
        </p:nvSpPr>
        <p:spPr>
          <a:xfrm>
            <a:off x="1527625" y="1783796"/>
            <a:ext cx="2663976" cy="1997982"/>
          </a:xfrm>
          <a:prstGeom prst="rect">
            <a:avLst/>
          </a:prstGeom>
        </p:spPr>
        <p:txBody>
          <a:bodyPr/>
          <a:lstStyle/>
          <a:p>
            <a:r>
              <a:rPr lang="en-US"/>
              <a:t>Click icon to add picture</a:t>
            </a:r>
          </a:p>
        </p:txBody>
      </p:sp>
      <p:sp>
        <p:nvSpPr>
          <p:cNvPr id="36" name="Text Placeholder 7"/>
          <p:cNvSpPr>
            <a:spLocks noGrp="1"/>
          </p:cNvSpPr>
          <p:nvPr>
            <p:ph type="body" sz="quarter" idx="13" hasCustomPrompt="1"/>
          </p:nvPr>
        </p:nvSpPr>
        <p:spPr>
          <a:xfrm>
            <a:off x="1527627" y="3860801"/>
            <a:ext cx="2663976" cy="695959"/>
          </a:xfrm>
        </p:spPr>
        <p:txBody>
          <a:bodyPr anchor="b"/>
          <a:lstStyle>
            <a:lvl1pPr algn="ctr">
              <a:defRPr sz="2400" b="0" i="1">
                <a:solidFill>
                  <a:schemeClr val="accent2"/>
                </a:solidFill>
                <a:latin typeface="Times New Roman" charset="0"/>
                <a:ea typeface="Times New Roman" charset="0"/>
                <a:cs typeface="Times New Roman" charset="0"/>
              </a:defRPr>
            </a:lvl1pPr>
          </a:lstStyle>
          <a:p>
            <a:pPr lvl="0"/>
            <a:r>
              <a:rPr lang="en-US"/>
              <a:t>Heading</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B9A96B2-702C-084E-9060-05751DBF82B0}" type="slidenum">
              <a:rPr lang="en-US" smtClean="0"/>
              <a:t>‹#›</a:t>
            </a:fld>
            <a:endParaRPr lang="en-US"/>
          </a:p>
        </p:txBody>
      </p:sp>
      <p:sp>
        <p:nvSpPr>
          <p:cNvPr id="10" name="Title 9"/>
          <p:cNvSpPr>
            <a:spLocks noGrp="1"/>
          </p:cNvSpPr>
          <p:nvPr>
            <p:ph type="title"/>
          </p:nvPr>
        </p:nvSpPr>
        <p:spPr/>
        <p:txBody>
          <a:bodyPr/>
          <a:lstStyle/>
          <a:p>
            <a:r>
              <a:rPr lang="en-US"/>
              <a:t>Click to edit Master title style</a:t>
            </a:r>
          </a:p>
        </p:txBody>
      </p:sp>
      <p:sp>
        <p:nvSpPr>
          <p:cNvPr id="37" name="Text Placeholder 7"/>
          <p:cNvSpPr>
            <a:spLocks noGrp="1"/>
          </p:cNvSpPr>
          <p:nvPr>
            <p:ph type="body" sz="quarter" idx="14" hasCustomPrompt="1"/>
          </p:nvPr>
        </p:nvSpPr>
        <p:spPr>
          <a:xfrm>
            <a:off x="4764012" y="3860801"/>
            <a:ext cx="2663976" cy="695959"/>
          </a:xfrm>
        </p:spPr>
        <p:txBody>
          <a:bodyPr anchor="b"/>
          <a:lstStyle>
            <a:lvl1pPr algn="ctr">
              <a:defRPr sz="2400" b="0" i="1">
                <a:solidFill>
                  <a:schemeClr val="accent2"/>
                </a:solidFill>
                <a:latin typeface="Times New Roman" charset="0"/>
                <a:ea typeface="Times New Roman" charset="0"/>
                <a:cs typeface="Times New Roman" charset="0"/>
              </a:defRPr>
            </a:lvl1pPr>
          </a:lstStyle>
          <a:p>
            <a:pPr lvl="0"/>
            <a:r>
              <a:rPr lang="en-US"/>
              <a:t>Heading</a:t>
            </a:r>
          </a:p>
        </p:txBody>
      </p:sp>
      <p:sp>
        <p:nvSpPr>
          <p:cNvPr id="38" name="Text Placeholder 7"/>
          <p:cNvSpPr>
            <a:spLocks noGrp="1"/>
          </p:cNvSpPr>
          <p:nvPr>
            <p:ph type="body" sz="quarter" idx="15" hasCustomPrompt="1"/>
          </p:nvPr>
        </p:nvSpPr>
        <p:spPr>
          <a:xfrm>
            <a:off x="8080032" y="3860801"/>
            <a:ext cx="2663976" cy="695959"/>
          </a:xfrm>
        </p:spPr>
        <p:txBody>
          <a:bodyPr anchor="b"/>
          <a:lstStyle>
            <a:lvl1pPr algn="ctr">
              <a:defRPr sz="2400" b="0" i="1">
                <a:solidFill>
                  <a:schemeClr val="accent2"/>
                </a:solidFill>
                <a:latin typeface="Times New Roman" charset="0"/>
                <a:ea typeface="Times New Roman" charset="0"/>
                <a:cs typeface="Times New Roman" charset="0"/>
              </a:defRPr>
            </a:lvl1pPr>
          </a:lstStyle>
          <a:p>
            <a:pPr lvl="0"/>
            <a:r>
              <a:rPr lang="en-US"/>
              <a:t>Heading</a:t>
            </a:r>
          </a:p>
        </p:txBody>
      </p:sp>
      <p:sp>
        <p:nvSpPr>
          <p:cNvPr id="6" name="Text Placeholder 5"/>
          <p:cNvSpPr>
            <a:spLocks noGrp="1"/>
          </p:cNvSpPr>
          <p:nvPr>
            <p:ph type="body" sz="quarter" idx="16"/>
          </p:nvPr>
        </p:nvSpPr>
        <p:spPr>
          <a:xfrm>
            <a:off x="1527625" y="4816244"/>
            <a:ext cx="2663976" cy="1234600"/>
          </a:xfrm>
        </p:spPr>
        <p:txBody>
          <a:bodyPr/>
          <a:lstStyle>
            <a:lvl1pPr algn="ctr">
              <a:defRPr b="0">
                <a:solidFill>
                  <a:schemeClr val="tx1"/>
                </a:solidFill>
              </a:defRPr>
            </a:lvl1pPr>
          </a:lstStyle>
          <a:p>
            <a:pPr lvl="0"/>
            <a:r>
              <a:rPr lang="en-US"/>
              <a:t>Click to edit Master text styles</a:t>
            </a:r>
          </a:p>
        </p:txBody>
      </p:sp>
      <p:sp>
        <p:nvSpPr>
          <p:cNvPr id="39" name="Text Placeholder 5"/>
          <p:cNvSpPr>
            <a:spLocks noGrp="1"/>
          </p:cNvSpPr>
          <p:nvPr>
            <p:ph type="body" sz="quarter" idx="17"/>
          </p:nvPr>
        </p:nvSpPr>
        <p:spPr>
          <a:xfrm>
            <a:off x="4786249" y="4816244"/>
            <a:ext cx="2663976" cy="1234600"/>
          </a:xfrm>
        </p:spPr>
        <p:txBody>
          <a:bodyPr/>
          <a:lstStyle>
            <a:lvl1pPr algn="ctr">
              <a:defRPr b="0">
                <a:solidFill>
                  <a:schemeClr val="tx1"/>
                </a:solidFill>
              </a:defRPr>
            </a:lvl1pPr>
          </a:lstStyle>
          <a:p>
            <a:pPr lvl="0"/>
            <a:r>
              <a:rPr lang="en-US"/>
              <a:t>Click to edit Master text styles</a:t>
            </a:r>
          </a:p>
        </p:txBody>
      </p:sp>
      <p:sp>
        <p:nvSpPr>
          <p:cNvPr id="40" name="Text Placeholder 5"/>
          <p:cNvSpPr>
            <a:spLocks noGrp="1"/>
          </p:cNvSpPr>
          <p:nvPr>
            <p:ph type="body" sz="quarter" idx="18"/>
          </p:nvPr>
        </p:nvSpPr>
        <p:spPr>
          <a:xfrm>
            <a:off x="8080032" y="4816244"/>
            <a:ext cx="2663976" cy="1234600"/>
          </a:xfrm>
        </p:spPr>
        <p:txBody>
          <a:bodyPr/>
          <a:lstStyle>
            <a:lvl1pPr algn="ctr">
              <a:defRPr b="0">
                <a:solidFill>
                  <a:schemeClr val="tx1"/>
                </a:solidFill>
              </a:defRPr>
            </a:lvl1pPr>
          </a:lstStyle>
          <a:p>
            <a:pPr lvl="0"/>
            <a:r>
              <a:rPr lang="en-US"/>
              <a:t>Click to edit Master text styles</a:t>
            </a:r>
          </a:p>
        </p:txBody>
      </p:sp>
      <p:sp>
        <p:nvSpPr>
          <p:cNvPr id="15" name="Rectangle 14"/>
          <p:cNvSpPr/>
          <p:nvPr userDrawn="1"/>
        </p:nvSpPr>
        <p:spPr>
          <a:xfrm>
            <a:off x="12801600" y="0"/>
            <a:ext cx="3048000" cy="64008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3 Images (Square)</a:t>
            </a:r>
          </a:p>
        </p:txBody>
      </p:sp>
    </p:spTree>
    <p:extLst>
      <p:ext uri="{BB962C8B-B14F-4D97-AF65-F5344CB8AC3E}">
        <p14:creationId xmlns:p14="http://schemas.microsoft.com/office/powerpoint/2010/main" val="1778819923"/>
      </p:ext>
    </p:extLst>
  </p:cSld>
  <p:clrMapOvr>
    <a:masterClrMapping/>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ext + Ic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hasCustomPrompt="1"/>
          </p:nvPr>
        </p:nvSpPr>
        <p:spPr>
          <a:xfrm>
            <a:off x="4368799" y="2062622"/>
            <a:ext cx="7518399" cy="4109579"/>
          </a:xfrm>
        </p:spPr>
        <p:txBody>
          <a:bodyPr numCol="2" spcCol="457200"/>
          <a:lstStyle>
            <a:lvl1pPr>
              <a:defRPr sz="2000"/>
            </a:lvl1pPr>
            <a:lvl2pPr>
              <a:defRPr sz="2000"/>
            </a:lvl2pPr>
            <a:lvl3pPr>
              <a:defRPr sz="1800"/>
            </a:lvl3pPr>
            <a:lvl4pPr>
              <a:defRPr sz="1800"/>
            </a:lvl4pPr>
            <a:lvl5pPr>
              <a:defRPr sz="1800"/>
            </a:lvl5pPr>
          </a:lstStyle>
          <a:p>
            <a:pPr lvl="0"/>
            <a:r>
              <a:rPr lang="en-US"/>
              <a:t>Main text style. Use text indent more and indent less buttons to change text style.</a:t>
            </a:r>
          </a:p>
          <a:p>
            <a:pPr lvl="1"/>
            <a:r>
              <a:rPr lang="en-US"/>
              <a:t>5 words per line. 10 words per text block. 50 words per slide.</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9A96B2-702C-084E-9060-05751DBF82B0}" type="slidenum">
              <a:rPr lang="en-US" smtClean="0"/>
              <a:t>‹#›</a:t>
            </a:fld>
            <a:endParaRPr lang="en-US"/>
          </a:p>
        </p:txBody>
      </p:sp>
      <p:sp>
        <p:nvSpPr>
          <p:cNvPr id="10" name="Rectangle 9"/>
          <p:cNvSpPr/>
          <p:nvPr userDrawn="1"/>
        </p:nvSpPr>
        <p:spPr>
          <a:xfrm>
            <a:off x="12801600" y="0"/>
            <a:ext cx="3048000" cy="64008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Text + Icon</a:t>
            </a:r>
          </a:p>
        </p:txBody>
      </p:sp>
      <p:sp>
        <p:nvSpPr>
          <p:cNvPr id="12" name="Rectangle 11"/>
          <p:cNvSpPr/>
          <p:nvPr userDrawn="1"/>
        </p:nvSpPr>
        <p:spPr>
          <a:xfrm>
            <a:off x="12801600" y="702812"/>
            <a:ext cx="3048000" cy="615518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wrap="square" lIns="182880" tIns="457200" rIns="182880" rtlCol="0" anchor="t"/>
          <a:lstStyle/>
          <a:p>
            <a:pPr algn="ctr">
              <a:spcAft>
                <a:spcPts val="600"/>
              </a:spcAft>
            </a:pPr>
            <a:r>
              <a:rPr lang="en-US" sz="1100" b="1">
                <a:ea typeface="Times New Roman" charset="0"/>
                <a:cs typeface="Times New Roman" charset="0"/>
              </a:rPr>
              <a:t>Layout Standards</a:t>
            </a:r>
          </a:p>
          <a:p>
            <a:pPr marL="228600" indent="-228600">
              <a:spcAft>
                <a:spcPts val="600"/>
              </a:spcAft>
              <a:buFont typeface="+mj-lt"/>
              <a:buAutoNum type="arabicPeriod"/>
            </a:pPr>
            <a:r>
              <a:rPr lang="en-US" sz="1000"/>
              <a:t>Use Tab to add bullet.</a:t>
            </a:r>
          </a:p>
          <a:p>
            <a:pPr marL="228600" indent="-228600">
              <a:spcAft>
                <a:spcPts val="600"/>
              </a:spcAft>
              <a:buFont typeface="+mj-lt"/>
              <a:buAutoNum type="arabicPeriod"/>
            </a:pPr>
            <a:r>
              <a:rPr lang="en-US" sz="1000"/>
              <a:t>If body subhead is needed, change default text</a:t>
            </a:r>
            <a:r>
              <a:rPr lang="en-US" sz="1000" baseline="0"/>
              <a:t> to bold &amp; red.</a:t>
            </a:r>
            <a:endParaRPr lang="en-US" sz="1000"/>
          </a:p>
          <a:p>
            <a:pPr marL="228600" indent="-228600">
              <a:spcAft>
                <a:spcPts val="600"/>
              </a:spcAft>
              <a:buFont typeface="+mj-lt"/>
              <a:buAutoNum type="arabicPeriod"/>
            </a:pPr>
            <a:r>
              <a:rPr lang="en-US" sz="1000"/>
              <a:t>Keep words to a minimum with these suggested limits.</a:t>
            </a:r>
          </a:p>
          <a:p>
            <a:pPr marL="352425" lvl="0" indent="-85725">
              <a:spcAft>
                <a:spcPts val="600"/>
              </a:spcAft>
              <a:buFont typeface="Arial" charset="0"/>
              <a:buChar char="•"/>
              <a:tabLst/>
            </a:pPr>
            <a:r>
              <a:rPr lang="en-US" sz="1000"/>
              <a:t>5 words per line. </a:t>
            </a:r>
          </a:p>
          <a:p>
            <a:pPr marL="352425" lvl="0" indent="-85725">
              <a:spcAft>
                <a:spcPts val="600"/>
              </a:spcAft>
              <a:buFont typeface="Arial" charset="0"/>
              <a:buChar char="•"/>
              <a:tabLst/>
            </a:pPr>
            <a:r>
              <a:rPr lang="en-US" sz="1000"/>
              <a:t>10 words per text block.</a:t>
            </a:r>
          </a:p>
          <a:p>
            <a:pPr marL="352425" lvl="0" indent="-85725">
              <a:spcAft>
                <a:spcPts val="600"/>
              </a:spcAft>
              <a:buFont typeface="Arial" charset="0"/>
              <a:buChar char="•"/>
              <a:tabLst/>
            </a:pPr>
            <a:r>
              <a:rPr lang="en-US" sz="1000"/>
              <a:t>50 words per text block. </a:t>
            </a:r>
          </a:p>
        </p:txBody>
      </p:sp>
      <p:grpSp>
        <p:nvGrpSpPr>
          <p:cNvPr id="13" name="Group 12"/>
          <p:cNvGrpSpPr>
            <a:grpSpLocks noChangeAspect="1"/>
          </p:cNvGrpSpPr>
          <p:nvPr userDrawn="1"/>
        </p:nvGrpSpPr>
        <p:grpSpPr>
          <a:xfrm>
            <a:off x="14167321" y="843419"/>
            <a:ext cx="311116" cy="225045"/>
            <a:chOff x="366713" y="2336800"/>
            <a:chExt cx="1608137" cy="1550988"/>
          </a:xfrm>
          <a:solidFill>
            <a:schemeClr val="bg1"/>
          </a:solidFill>
        </p:grpSpPr>
        <p:sp>
          <p:nvSpPr>
            <p:cNvPr id="14" name="AutoShape 48"/>
            <p:cNvSpPr>
              <a:spLocks/>
            </p:cNvSpPr>
            <p:nvPr/>
          </p:nvSpPr>
          <p:spPr bwMode="auto">
            <a:xfrm>
              <a:off x="1117600" y="2336800"/>
              <a:ext cx="857250" cy="855663"/>
            </a:xfrm>
            <a:custGeom>
              <a:avLst/>
              <a:gdLst/>
              <a:ahLst/>
              <a:cxnLst/>
              <a:rect l="0" t="0" r="r" b="b"/>
              <a:pathLst>
                <a:path w="21526" h="21465">
                  <a:moveTo>
                    <a:pt x="11035" y="6753"/>
                  </a:moveTo>
                  <a:cubicBezTo>
                    <a:pt x="8309" y="6557"/>
                    <a:pt x="5586" y="9378"/>
                    <a:pt x="7112" y="12552"/>
                  </a:cubicBezTo>
                  <a:cubicBezTo>
                    <a:pt x="8284" y="14989"/>
                    <a:pt x="12214" y="15497"/>
                    <a:pt x="13979" y="13287"/>
                  </a:cubicBezTo>
                  <a:cubicBezTo>
                    <a:pt x="16142" y="10578"/>
                    <a:pt x="14059" y="6970"/>
                    <a:pt x="11035" y="6753"/>
                  </a:cubicBezTo>
                  <a:close/>
                  <a:moveTo>
                    <a:pt x="13488" y="382"/>
                  </a:moveTo>
                  <a:cubicBezTo>
                    <a:pt x="13627" y="2367"/>
                    <a:pt x="13815" y="3733"/>
                    <a:pt x="15368" y="3894"/>
                  </a:cubicBezTo>
                  <a:cubicBezTo>
                    <a:pt x="16544" y="4016"/>
                    <a:pt x="17213" y="2788"/>
                    <a:pt x="18066" y="2914"/>
                  </a:cubicBezTo>
                  <a:cubicBezTo>
                    <a:pt x="18529" y="2982"/>
                    <a:pt x="18987" y="3880"/>
                    <a:pt x="19128" y="4057"/>
                  </a:cubicBezTo>
                  <a:cubicBezTo>
                    <a:pt x="19520" y="4550"/>
                    <a:pt x="19881" y="4792"/>
                    <a:pt x="20027" y="5364"/>
                  </a:cubicBezTo>
                  <a:cubicBezTo>
                    <a:pt x="19600" y="6213"/>
                    <a:pt x="18661" y="6479"/>
                    <a:pt x="18474" y="7406"/>
                  </a:cubicBezTo>
                  <a:cubicBezTo>
                    <a:pt x="18058" y="9482"/>
                    <a:pt x="19959" y="9825"/>
                    <a:pt x="21499" y="10346"/>
                  </a:cubicBezTo>
                  <a:cubicBezTo>
                    <a:pt x="21600" y="11283"/>
                    <a:pt x="21404" y="12580"/>
                    <a:pt x="21172" y="13450"/>
                  </a:cubicBezTo>
                  <a:cubicBezTo>
                    <a:pt x="19226" y="13539"/>
                    <a:pt x="17595" y="13849"/>
                    <a:pt x="17576" y="15574"/>
                  </a:cubicBezTo>
                  <a:cubicBezTo>
                    <a:pt x="17563" y="16643"/>
                    <a:pt x="18440" y="16985"/>
                    <a:pt x="18637" y="18024"/>
                  </a:cubicBezTo>
                  <a:cubicBezTo>
                    <a:pt x="18379" y="18485"/>
                    <a:pt x="17961" y="18713"/>
                    <a:pt x="17494" y="19086"/>
                  </a:cubicBezTo>
                  <a:cubicBezTo>
                    <a:pt x="17257" y="19274"/>
                    <a:pt x="16598" y="19997"/>
                    <a:pt x="16186" y="19984"/>
                  </a:cubicBezTo>
                  <a:cubicBezTo>
                    <a:pt x="15405" y="19960"/>
                    <a:pt x="14930" y="18589"/>
                    <a:pt x="14061" y="18432"/>
                  </a:cubicBezTo>
                  <a:cubicBezTo>
                    <a:pt x="11682" y="18003"/>
                    <a:pt x="11871" y="20267"/>
                    <a:pt x="11035" y="21454"/>
                  </a:cubicBezTo>
                  <a:cubicBezTo>
                    <a:pt x="10171" y="21501"/>
                    <a:pt x="8737" y="21411"/>
                    <a:pt x="8012" y="21046"/>
                  </a:cubicBezTo>
                  <a:cubicBezTo>
                    <a:pt x="8020" y="18885"/>
                    <a:pt x="7584" y="17552"/>
                    <a:pt x="5968" y="17534"/>
                  </a:cubicBezTo>
                  <a:cubicBezTo>
                    <a:pt x="4966" y="17522"/>
                    <a:pt x="4195" y="18681"/>
                    <a:pt x="3516" y="18596"/>
                  </a:cubicBezTo>
                  <a:cubicBezTo>
                    <a:pt x="3014" y="18533"/>
                    <a:pt x="1534" y="16594"/>
                    <a:pt x="1554" y="16145"/>
                  </a:cubicBezTo>
                  <a:cubicBezTo>
                    <a:pt x="1584" y="15462"/>
                    <a:pt x="2996" y="14864"/>
                    <a:pt x="3106" y="13859"/>
                  </a:cubicBezTo>
                  <a:cubicBezTo>
                    <a:pt x="3320" y="11906"/>
                    <a:pt x="1782" y="11786"/>
                    <a:pt x="0" y="11082"/>
                  </a:cubicBezTo>
                  <a:cubicBezTo>
                    <a:pt x="51" y="9961"/>
                    <a:pt x="86" y="8825"/>
                    <a:pt x="409" y="7978"/>
                  </a:cubicBezTo>
                  <a:cubicBezTo>
                    <a:pt x="2675" y="7987"/>
                    <a:pt x="4213" y="7552"/>
                    <a:pt x="3924" y="5528"/>
                  </a:cubicBezTo>
                  <a:cubicBezTo>
                    <a:pt x="3808" y="4715"/>
                    <a:pt x="2819" y="4111"/>
                    <a:pt x="2943" y="3404"/>
                  </a:cubicBezTo>
                  <a:cubicBezTo>
                    <a:pt x="3026" y="2931"/>
                    <a:pt x="3813" y="2646"/>
                    <a:pt x="4087" y="2424"/>
                  </a:cubicBezTo>
                  <a:cubicBezTo>
                    <a:pt x="4456" y="2126"/>
                    <a:pt x="4859" y="1493"/>
                    <a:pt x="5395" y="1525"/>
                  </a:cubicBezTo>
                  <a:cubicBezTo>
                    <a:pt x="6077" y="1567"/>
                    <a:pt x="6713" y="2981"/>
                    <a:pt x="7684" y="3077"/>
                  </a:cubicBezTo>
                  <a:cubicBezTo>
                    <a:pt x="9420" y="3248"/>
                    <a:pt x="9831" y="1970"/>
                    <a:pt x="10300" y="55"/>
                  </a:cubicBezTo>
                  <a:cubicBezTo>
                    <a:pt x="11317" y="-99"/>
                    <a:pt x="12649" y="92"/>
                    <a:pt x="13488" y="382"/>
                  </a:cubicBezTo>
                  <a:close/>
                  <a:moveTo>
                    <a:pt x="13488" y="382"/>
                  </a:moveTo>
                </a:path>
              </a:pathLst>
            </a:custGeom>
            <a:grpFill/>
            <a:ln>
              <a:noFill/>
            </a:ln>
            <a:extLs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800"/>
            </a:p>
          </p:txBody>
        </p:sp>
        <p:sp>
          <p:nvSpPr>
            <p:cNvPr id="15" name="AutoShape 49"/>
            <p:cNvSpPr>
              <a:spLocks/>
            </p:cNvSpPr>
            <p:nvPr/>
          </p:nvSpPr>
          <p:spPr bwMode="auto">
            <a:xfrm>
              <a:off x="366713" y="2895600"/>
              <a:ext cx="992187" cy="992188"/>
            </a:xfrm>
            <a:custGeom>
              <a:avLst/>
              <a:gdLst/>
              <a:ahLst/>
              <a:cxnLst/>
              <a:rect l="0" t="0" r="r" b="b"/>
              <a:pathLst>
                <a:path w="21509" h="21247">
                  <a:moveTo>
                    <a:pt x="11258" y="6594"/>
                  </a:moveTo>
                  <a:cubicBezTo>
                    <a:pt x="8710" y="6275"/>
                    <a:pt x="6623" y="8080"/>
                    <a:pt x="6592" y="10571"/>
                  </a:cubicBezTo>
                  <a:cubicBezTo>
                    <a:pt x="6560" y="13194"/>
                    <a:pt x="8524" y="14478"/>
                    <a:pt x="10056" y="14687"/>
                  </a:cubicBezTo>
                  <a:cubicBezTo>
                    <a:pt x="15829" y="15473"/>
                    <a:pt x="16469" y="7042"/>
                    <a:pt x="11399" y="6594"/>
                  </a:cubicBezTo>
                  <a:cubicBezTo>
                    <a:pt x="11353" y="6590"/>
                    <a:pt x="11304" y="6600"/>
                    <a:pt x="11258" y="6594"/>
                  </a:cubicBezTo>
                  <a:close/>
                  <a:moveTo>
                    <a:pt x="6168" y="735"/>
                  </a:moveTo>
                  <a:cubicBezTo>
                    <a:pt x="6529" y="576"/>
                    <a:pt x="7248" y="78"/>
                    <a:pt x="7723" y="177"/>
                  </a:cubicBezTo>
                  <a:cubicBezTo>
                    <a:pt x="8075" y="250"/>
                    <a:pt x="8401" y="934"/>
                    <a:pt x="8643" y="1293"/>
                  </a:cubicBezTo>
                  <a:cubicBezTo>
                    <a:pt x="9176" y="2086"/>
                    <a:pt x="10077" y="2793"/>
                    <a:pt x="11329" y="2269"/>
                  </a:cubicBezTo>
                  <a:cubicBezTo>
                    <a:pt x="12195" y="1907"/>
                    <a:pt x="12670" y="-312"/>
                    <a:pt x="13591" y="37"/>
                  </a:cubicBezTo>
                  <a:cubicBezTo>
                    <a:pt x="14316" y="312"/>
                    <a:pt x="15180" y="520"/>
                    <a:pt x="16065" y="1153"/>
                  </a:cubicBezTo>
                  <a:cubicBezTo>
                    <a:pt x="16183" y="2248"/>
                    <a:pt x="15579" y="3176"/>
                    <a:pt x="15924" y="4013"/>
                  </a:cubicBezTo>
                  <a:cubicBezTo>
                    <a:pt x="16134" y="4524"/>
                    <a:pt x="16781" y="5098"/>
                    <a:pt x="17409" y="5199"/>
                  </a:cubicBezTo>
                  <a:cubicBezTo>
                    <a:pt x="18457" y="5369"/>
                    <a:pt x="19363" y="4508"/>
                    <a:pt x="20024" y="4781"/>
                  </a:cubicBezTo>
                  <a:cubicBezTo>
                    <a:pt x="20490" y="4973"/>
                    <a:pt x="20546" y="5698"/>
                    <a:pt x="20731" y="6106"/>
                  </a:cubicBezTo>
                  <a:cubicBezTo>
                    <a:pt x="20916" y="6515"/>
                    <a:pt x="21439" y="7128"/>
                    <a:pt x="21367" y="7571"/>
                  </a:cubicBezTo>
                  <a:cubicBezTo>
                    <a:pt x="21250" y="8300"/>
                    <a:pt x="19464" y="8602"/>
                    <a:pt x="19176" y="9594"/>
                  </a:cubicBezTo>
                  <a:cubicBezTo>
                    <a:pt x="18596" y="11589"/>
                    <a:pt x="20120" y="11956"/>
                    <a:pt x="21509" y="12942"/>
                  </a:cubicBezTo>
                  <a:cubicBezTo>
                    <a:pt x="21270" y="14103"/>
                    <a:pt x="20922" y="15154"/>
                    <a:pt x="20307" y="15942"/>
                  </a:cubicBezTo>
                  <a:cubicBezTo>
                    <a:pt x="18434" y="15432"/>
                    <a:pt x="16591" y="15449"/>
                    <a:pt x="16277" y="17128"/>
                  </a:cubicBezTo>
                  <a:cubicBezTo>
                    <a:pt x="16118" y="17982"/>
                    <a:pt x="16918" y="18976"/>
                    <a:pt x="16702" y="19709"/>
                  </a:cubicBezTo>
                  <a:cubicBezTo>
                    <a:pt x="16582" y="20116"/>
                    <a:pt x="15669" y="20336"/>
                    <a:pt x="15359" y="20477"/>
                  </a:cubicBezTo>
                  <a:cubicBezTo>
                    <a:pt x="14876" y="20694"/>
                    <a:pt x="14407" y="20971"/>
                    <a:pt x="13874" y="21104"/>
                  </a:cubicBezTo>
                  <a:cubicBezTo>
                    <a:pt x="12709" y="20052"/>
                    <a:pt x="12163" y="17932"/>
                    <a:pt x="10056" y="19012"/>
                  </a:cubicBezTo>
                  <a:cubicBezTo>
                    <a:pt x="9084" y="19510"/>
                    <a:pt x="9043" y="21139"/>
                    <a:pt x="8218" y="21244"/>
                  </a:cubicBezTo>
                  <a:cubicBezTo>
                    <a:pt x="7873" y="21288"/>
                    <a:pt x="7070" y="20911"/>
                    <a:pt x="6663" y="20756"/>
                  </a:cubicBezTo>
                  <a:cubicBezTo>
                    <a:pt x="6243" y="20595"/>
                    <a:pt x="5555" y="20432"/>
                    <a:pt x="5391" y="19988"/>
                  </a:cubicBezTo>
                  <a:cubicBezTo>
                    <a:pt x="5115" y="19244"/>
                    <a:pt x="5974" y="18581"/>
                    <a:pt x="5673" y="17407"/>
                  </a:cubicBezTo>
                  <a:cubicBezTo>
                    <a:pt x="5048" y="15746"/>
                    <a:pt x="3211" y="15947"/>
                    <a:pt x="1502" y="16500"/>
                  </a:cubicBezTo>
                  <a:cubicBezTo>
                    <a:pt x="1147" y="16184"/>
                    <a:pt x="953" y="15682"/>
                    <a:pt x="725" y="15175"/>
                  </a:cubicBezTo>
                  <a:cubicBezTo>
                    <a:pt x="558" y="14803"/>
                    <a:pt x="80" y="14064"/>
                    <a:pt x="159" y="13640"/>
                  </a:cubicBezTo>
                  <a:cubicBezTo>
                    <a:pt x="241" y="13200"/>
                    <a:pt x="952" y="13000"/>
                    <a:pt x="1361" y="12733"/>
                  </a:cubicBezTo>
                  <a:cubicBezTo>
                    <a:pt x="2090" y="12257"/>
                    <a:pt x="2777" y="11448"/>
                    <a:pt x="2351" y="10152"/>
                  </a:cubicBezTo>
                  <a:cubicBezTo>
                    <a:pt x="2039" y="9205"/>
                    <a:pt x="175" y="8931"/>
                    <a:pt x="18" y="8199"/>
                  </a:cubicBezTo>
                  <a:cubicBezTo>
                    <a:pt x="-91" y="7692"/>
                    <a:pt x="329" y="7141"/>
                    <a:pt x="512" y="6664"/>
                  </a:cubicBezTo>
                  <a:cubicBezTo>
                    <a:pt x="707" y="6160"/>
                    <a:pt x="778" y="5612"/>
                    <a:pt x="1220" y="5269"/>
                  </a:cubicBezTo>
                  <a:cubicBezTo>
                    <a:pt x="2927" y="5801"/>
                    <a:pt x="4936" y="5803"/>
                    <a:pt x="5249" y="4083"/>
                  </a:cubicBezTo>
                  <a:cubicBezTo>
                    <a:pt x="5427" y="3104"/>
                    <a:pt x="4834" y="2576"/>
                    <a:pt x="4825" y="1502"/>
                  </a:cubicBezTo>
                  <a:cubicBezTo>
                    <a:pt x="5132" y="1105"/>
                    <a:pt x="5623" y="975"/>
                    <a:pt x="6168" y="735"/>
                  </a:cubicBezTo>
                  <a:close/>
                  <a:moveTo>
                    <a:pt x="6168" y="735"/>
                  </a:moveTo>
                </a:path>
              </a:pathLst>
            </a:custGeom>
            <a:grpFill/>
            <a:ln>
              <a:noFill/>
            </a:ln>
            <a:extLs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800"/>
            </a:p>
          </p:txBody>
        </p:sp>
      </p:grpSp>
      <p:sp>
        <p:nvSpPr>
          <p:cNvPr id="16" name="Text Placeholder 7"/>
          <p:cNvSpPr>
            <a:spLocks noGrp="1"/>
          </p:cNvSpPr>
          <p:nvPr userDrawn="1">
            <p:ph type="body" sz="quarter" idx="13"/>
          </p:nvPr>
        </p:nvSpPr>
        <p:spPr>
          <a:xfrm>
            <a:off x="304799" y="671946"/>
            <a:ext cx="11582399" cy="330200"/>
          </a:xfrm>
        </p:spPr>
        <p:txBody>
          <a:bodyPr anchor="t"/>
          <a:lstStyle>
            <a:lvl1pPr marL="12700" indent="0">
              <a:lnSpc>
                <a:spcPct val="90000"/>
              </a:lnSpc>
              <a:buNone/>
              <a:defRPr sz="2000" b="0" i="1">
                <a:solidFill>
                  <a:schemeClr val="accent2"/>
                </a:solidFill>
                <a:latin typeface="Times New Roman" charset="0"/>
                <a:ea typeface="Times New Roman" charset="0"/>
                <a:cs typeface="Times New Roman" charset="0"/>
              </a:defRPr>
            </a:lvl1pPr>
          </a:lstStyle>
          <a:p>
            <a:pPr lvl="0"/>
            <a:r>
              <a:rPr lang="en-US"/>
              <a:t>Click to edit Master text styles</a:t>
            </a:r>
          </a:p>
        </p:txBody>
      </p:sp>
    </p:spTree>
    <p:extLst>
      <p:ext uri="{BB962C8B-B14F-4D97-AF65-F5344CB8AC3E}">
        <p14:creationId xmlns:p14="http://schemas.microsoft.com/office/powerpoint/2010/main" val="1301558436"/>
      </p:ext>
    </p:extLst>
  </p:cSld>
  <p:clrMapOvr>
    <a:masterClrMapping/>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ext + Small Image (Circle)&#10;Text + Small Image (Circle)">
    <p:spTree>
      <p:nvGrpSpPr>
        <p:cNvPr id="1" name=""/>
        <p:cNvGrpSpPr/>
        <p:nvPr/>
      </p:nvGrpSpPr>
      <p:grpSpPr>
        <a:xfrm>
          <a:off x="0" y="0"/>
          <a:ext cx="0" cy="0"/>
          <a:chOff x="0" y="0"/>
          <a:chExt cx="0" cy="0"/>
        </a:xfrm>
      </p:grpSpPr>
      <p:sp>
        <p:nvSpPr>
          <p:cNvPr id="16" name="Picture Placeholder 15"/>
          <p:cNvSpPr>
            <a:spLocks noGrp="1"/>
          </p:cNvSpPr>
          <p:nvPr>
            <p:ph type="pic" sz="quarter" idx="15"/>
          </p:nvPr>
        </p:nvSpPr>
        <p:spPr>
          <a:xfrm>
            <a:off x="609600" y="1981200"/>
            <a:ext cx="2663976" cy="1997982"/>
          </a:xfrm>
          <a:prstGeom prst="ellipse">
            <a:avLst/>
          </a:prstGeom>
        </p:spPr>
        <p:txBody>
          <a:bodyPr/>
          <a:lstStyle/>
          <a:p>
            <a:r>
              <a:rPr lang="en-US"/>
              <a:t>Click icon to add picture</a:t>
            </a:r>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hasCustomPrompt="1"/>
          </p:nvPr>
        </p:nvSpPr>
        <p:spPr>
          <a:xfrm>
            <a:off x="4368799" y="2062620"/>
            <a:ext cx="7518399" cy="4109579"/>
          </a:xfrm>
        </p:spPr>
        <p:txBody>
          <a:bodyPr numCol="2" spcCol="457200"/>
          <a:lstStyle>
            <a:lvl1pPr>
              <a:defRPr sz="2000"/>
            </a:lvl1pPr>
            <a:lvl2pPr>
              <a:defRPr sz="2000"/>
            </a:lvl2pPr>
            <a:lvl3pPr>
              <a:defRPr sz="1800"/>
            </a:lvl3pPr>
            <a:lvl4pPr>
              <a:defRPr sz="1800"/>
            </a:lvl4pPr>
            <a:lvl5pPr>
              <a:defRPr sz="1800"/>
            </a:lvl5pPr>
          </a:lstStyle>
          <a:p>
            <a:pPr lvl="0"/>
            <a:r>
              <a:rPr lang="en-US"/>
              <a:t>Main text style. Use text indent more and indent less buttons to change text style.</a:t>
            </a:r>
          </a:p>
          <a:p>
            <a:pPr lvl="1"/>
            <a:r>
              <a:rPr lang="en-US"/>
              <a:t>5 words per line. 10 words per text block. 50 words per slide.</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9A96B2-702C-084E-9060-05751DBF82B0}" type="slidenum">
              <a:rPr lang="en-US" smtClean="0"/>
              <a:t>‹#›</a:t>
            </a:fld>
            <a:endParaRPr lang="en-US"/>
          </a:p>
        </p:txBody>
      </p:sp>
      <p:sp>
        <p:nvSpPr>
          <p:cNvPr id="11" name="Rectangle 10"/>
          <p:cNvSpPr/>
          <p:nvPr userDrawn="1"/>
        </p:nvSpPr>
        <p:spPr>
          <a:xfrm>
            <a:off x="12801600" y="0"/>
            <a:ext cx="3048000" cy="64008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Text + Small Image (Circle)</a:t>
            </a:r>
          </a:p>
        </p:txBody>
      </p:sp>
      <p:grpSp>
        <p:nvGrpSpPr>
          <p:cNvPr id="10" name="Group 9"/>
          <p:cNvGrpSpPr/>
          <p:nvPr userDrawn="1"/>
        </p:nvGrpSpPr>
        <p:grpSpPr>
          <a:xfrm>
            <a:off x="12801600" y="702812"/>
            <a:ext cx="3048000" cy="6155188"/>
            <a:chOff x="9601200" y="702812"/>
            <a:chExt cx="2286000" cy="6155188"/>
          </a:xfrm>
        </p:grpSpPr>
        <p:sp>
          <p:nvSpPr>
            <p:cNvPr id="12" name="Rectangle 11"/>
            <p:cNvSpPr/>
            <p:nvPr userDrawn="1"/>
          </p:nvSpPr>
          <p:spPr>
            <a:xfrm>
              <a:off x="9601200" y="702812"/>
              <a:ext cx="2286000" cy="615518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wrap="square" lIns="182880" tIns="457200" rIns="182880" rtlCol="0" anchor="t"/>
            <a:lstStyle/>
            <a:p>
              <a:pPr algn="ctr">
                <a:spcAft>
                  <a:spcPts val="600"/>
                </a:spcAft>
              </a:pPr>
              <a:r>
                <a:rPr lang="en-US" sz="1100" b="1">
                  <a:ea typeface="Times New Roman" charset="0"/>
                  <a:cs typeface="Times New Roman" charset="0"/>
                </a:rPr>
                <a:t>Layout Standards</a:t>
              </a:r>
            </a:p>
            <a:p>
              <a:pPr marL="228600" indent="-228600">
                <a:spcAft>
                  <a:spcPts val="600"/>
                </a:spcAft>
                <a:buFont typeface="+mj-lt"/>
                <a:buAutoNum type="arabicPeriod"/>
              </a:pPr>
              <a:r>
                <a:rPr lang="en-US" sz="1000"/>
                <a:t>Use Tab to add bullet.</a:t>
              </a:r>
            </a:p>
            <a:p>
              <a:pPr marL="228600" indent="-228600">
                <a:spcAft>
                  <a:spcPts val="600"/>
                </a:spcAft>
                <a:buFont typeface="+mj-lt"/>
                <a:buAutoNum type="arabicPeriod"/>
              </a:pPr>
              <a:r>
                <a:rPr lang="en-US" sz="1000"/>
                <a:t>If body subhead is needed, change default text</a:t>
              </a:r>
              <a:r>
                <a:rPr lang="en-US" sz="1000" baseline="0"/>
                <a:t> to bold &amp; red.</a:t>
              </a:r>
              <a:endParaRPr lang="en-US" sz="1000"/>
            </a:p>
            <a:p>
              <a:pPr marL="228600" indent="-228600">
                <a:spcAft>
                  <a:spcPts val="600"/>
                </a:spcAft>
                <a:buFont typeface="+mj-lt"/>
                <a:buAutoNum type="arabicPeriod"/>
              </a:pPr>
              <a:r>
                <a:rPr lang="en-US" sz="1000"/>
                <a:t>Keep words to a minimum with these suggested limits.</a:t>
              </a:r>
            </a:p>
            <a:p>
              <a:pPr marL="352425" lvl="0" indent="-85725">
                <a:spcAft>
                  <a:spcPts val="600"/>
                </a:spcAft>
                <a:buFont typeface="Arial" charset="0"/>
                <a:buChar char="•"/>
                <a:tabLst/>
              </a:pPr>
              <a:r>
                <a:rPr lang="en-US" sz="1000"/>
                <a:t>5 words per line. </a:t>
              </a:r>
            </a:p>
            <a:p>
              <a:pPr marL="352425" lvl="0" indent="-85725">
                <a:spcAft>
                  <a:spcPts val="600"/>
                </a:spcAft>
                <a:buFont typeface="Arial" charset="0"/>
                <a:buChar char="•"/>
                <a:tabLst/>
              </a:pPr>
              <a:r>
                <a:rPr lang="en-US" sz="1000"/>
                <a:t>10 words per text block.</a:t>
              </a:r>
            </a:p>
            <a:p>
              <a:pPr marL="352425" lvl="0" indent="-85725">
                <a:spcAft>
                  <a:spcPts val="600"/>
                </a:spcAft>
                <a:buFont typeface="Arial" charset="0"/>
                <a:buChar char="•"/>
                <a:tabLst/>
              </a:pPr>
              <a:r>
                <a:rPr lang="en-US" sz="1000"/>
                <a:t>50 words per text block. </a:t>
              </a:r>
            </a:p>
          </p:txBody>
        </p:sp>
        <p:grpSp>
          <p:nvGrpSpPr>
            <p:cNvPr id="13" name="Group 12"/>
            <p:cNvGrpSpPr>
              <a:grpSpLocks noChangeAspect="1"/>
            </p:cNvGrpSpPr>
            <p:nvPr userDrawn="1"/>
          </p:nvGrpSpPr>
          <p:grpSpPr>
            <a:xfrm>
              <a:off x="10625490" y="843418"/>
              <a:ext cx="233337" cy="225045"/>
              <a:chOff x="366713" y="2336800"/>
              <a:chExt cx="1608137" cy="1550988"/>
            </a:xfrm>
            <a:solidFill>
              <a:schemeClr val="bg1"/>
            </a:solidFill>
          </p:grpSpPr>
          <p:sp>
            <p:nvSpPr>
              <p:cNvPr id="14" name="AutoShape 48"/>
              <p:cNvSpPr>
                <a:spLocks/>
              </p:cNvSpPr>
              <p:nvPr/>
            </p:nvSpPr>
            <p:spPr bwMode="auto">
              <a:xfrm>
                <a:off x="1117600" y="2336800"/>
                <a:ext cx="857250" cy="855663"/>
              </a:xfrm>
              <a:custGeom>
                <a:avLst/>
                <a:gdLst/>
                <a:ahLst/>
                <a:cxnLst/>
                <a:rect l="0" t="0" r="r" b="b"/>
                <a:pathLst>
                  <a:path w="21526" h="21465">
                    <a:moveTo>
                      <a:pt x="11035" y="6753"/>
                    </a:moveTo>
                    <a:cubicBezTo>
                      <a:pt x="8309" y="6557"/>
                      <a:pt x="5586" y="9378"/>
                      <a:pt x="7112" y="12552"/>
                    </a:cubicBezTo>
                    <a:cubicBezTo>
                      <a:pt x="8284" y="14989"/>
                      <a:pt x="12214" y="15497"/>
                      <a:pt x="13979" y="13287"/>
                    </a:cubicBezTo>
                    <a:cubicBezTo>
                      <a:pt x="16142" y="10578"/>
                      <a:pt x="14059" y="6970"/>
                      <a:pt x="11035" y="6753"/>
                    </a:cubicBezTo>
                    <a:close/>
                    <a:moveTo>
                      <a:pt x="13488" y="382"/>
                    </a:moveTo>
                    <a:cubicBezTo>
                      <a:pt x="13627" y="2367"/>
                      <a:pt x="13815" y="3733"/>
                      <a:pt x="15368" y="3894"/>
                    </a:cubicBezTo>
                    <a:cubicBezTo>
                      <a:pt x="16544" y="4016"/>
                      <a:pt x="17213" y="2788"/>
                      <a:pt x="18066" y="2914"/>
                    </a:cubicBezTo>
                    <a:cubicBezTo>
                      <a:pt x="18529" y="2982"/>
                      <a:pt x="18987" y="3880"/>
                      <a:pt x="19128" y="4057"/>
                    </a:cubicBezTo>
                    <a:cubicBezTo>
                      <a:pt x="19520" y="4550"/>
                      <a:pt x="19881" y="4792"/>
                      <a:pt x="20027" y="5364"/>
                    </a:cubicBezTo>
                    <a:cubicBezTo>
                      <a:pt x="19600" y="6213"/>
                      <a:pt x="18661" y="6479"/>
                      <a:pt x="18474" y="7406"/>
                    </a:cubicBezTo>
                    <a:cubicBezTo>
                      <a:pt x="18058" y="9482"/>
                      <a:pt x="19959" y="9825"/>
                      <a:pt x="21499" y="10346"/>
                    </a:cubicBezTo>
                    <a:cubicBezTo>
                      <a:pt x="21600" y="11283"/>
                      <a:pt x="21404" y="12580"/>
                      <a:pt x="21172" y="13450"/>
                    </a:cubicBezTo>
                    <a:cubicBezTo>
                      <a:pt x="19226" y="13539"/>
                      <a:pt x="17595" y="13849"/>
                      <a:pt x="17576" y="15574"/>
                    </a:cubicBezTo>
                    <a:cubicBezTo>
                      <a:pt x="17563" y="16643"/>
                      <a:pt x="18440" y="16985"/>
                      <a:pt x="18637" y="18024"/>
                    </a:cubicBezTo>
                    <a:cubicBezTo>
                      <a:pt x="18379" y="18485"/>
                      <a:pt x="17961" y="18713"/>
                      <a:pt x="17494" y="19086"/>
                    </a:cubicBezTo>
                    <a:cubicBezTo>
                      <a:pt x="17257" y="19274"/>
                      <a:pt x="16598" y="19997"/>
                      <a:pt x="16186" y="19984"/>
                    </a:cubicBezTo>
                    <a:cubicBezTo>
                      <a:pt x="15405" y="19960"/>
                      <a:pt x="14930" y="18589"/>
                      <a:pt x="14061" y="18432"/>
                    </a:cubicBezTo>
                    <a:cubicBezTo>
                      <a:pt x="11682" y="18003"/>
                      <a:pt x="11871" y="20267"/>
                      <a:pt x="11035" y="21454"/>
                    </a:cubicBezTo>
                    <a:cubicBezTo>
                      <a:pt x="10171" y="21501"/>
                      <a:pt x="8737" y="21411"/>
                      <a:pt x="8012" y="21046"/>
                    </a:cubicBezTo>
                    <a:cubicBezTo>
                      <a:pt x="8020" y="18885"/>
                      <a:pt x="7584" y="17552"/>
                      <a:pt x="5968" y="17534"/>
                    </a:cubicBezTo>
                    <a:cubicBezTo>
                      <a:pt x="4966" y="17522"/>
                      <a:pt x="4195" y="18681"/>
                      <a:pt x="3516" y="18596"/>
                    </a:cubicBezTo>
                    <a:cubicBezTo>
                      <a:pt x="3014" y="18533"/>
                      <a:pt x="1534" y="16594"/>
                      <a:pt x="1554" y="16145"/>
                    </a:cubicBezTo>
                    <a:cubicBezTo>
                      <a:pt x="1584" y="15462"/>
                      <a:pt x="2996" y="14864"/>
                      <a:pt x="3106" y="13859"/>
                    </a:cubicBezTo>
                    <a:cubicBezTo>
                      <a:pt x="3320" y="11906"/>
                      <a:pt x="1782" y="11786"/>
                      <a:pt x="0" y="11082"/>
                    </a:cubicBezTo>
                    <a:cubicBezTo>
                      <a:pt x="51" y="9961"/>
                      <a:pt x="86" y="8825"/>
                      <a:pt x="409" y="7978"/>
                    </a:cubicBezTo>
                    <a:cubicBezTo>
                      <a:pt x="2675" y="7987"/>
                      <a:pt x="4213" y="7552"/>
                      <a:pt x="3924" y="5528"/>
                    </a:cubicBezTo>
                    <a:cubicBezTo>
                      <a:pt x="3808" y="4715"/>
                      <a:pt x="2819" y="4111"/>
                      <a:pt x="2943" y="3404"/>
                    </a:cubicBezTo>
                    <a:cubicBezTo>
                      <a:pt x="3026" y="2931"/>
                      <a:pt x="3813" y="2646"/>
                      <a:pt x="4087" y="2424"/>
                    </a:cubicBezTo>
                    <a:cubicBezTo>
                      <a:pt x="4456" y="2126"/>
                      <a:pt x="4859" y="1493"/>
                      <a:pt x="5395" y="1525"/>
                    </a:cubicBezTo>
                    <a:cubicBezTo>
                      <a:pt x="6077" y="1567"/>
                      <a:pt x="6713" y="2981"/>
                      <a:pt x="7684" y="3077"/>
                    </a:cubicBezTo>
                    <a:cubicBezTo>
                      <a:pt x="9420" y="3248"/>
                      <a:pt x="9831" y="1970"/>
                      <a:pt x="10300" y="55"/>
                    </a:cubicBezTo>
                    <a:cubicBezTo>
                      <a:pt x="11317" y="-99"/>
                      <a:pt x="12649" y="92"/>
                      <a:pt x="13488" y="382"/>
                    </a:cubicBezTo>
                    <a:close/>
                    <a:moveTo>
                      <a:pt x="13488" y="382"/>
                    </a:moveTo>
                  </a:path>
                </a:pathLst>
              </a:custGeom>
              <a:grpFill/>
              <a:ln>
                <a:noFill/>
              </a:ln>
              <a:extLs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800"/>
              </a:p>
            </p:txBody>
          </p:sp>
          <p:sp>
            <p:nvSpPr>
              <p:cNvPr id="15" name="AutoShape 49"/>
              <p:cNvSpPr>
                <a:spLocks/>
              </p:cNvSpPr>
              <p:nvPr/>
            </p:nvSpPr>
            <p:spPr bwMode="auto">
              <a:xfrm>
                <a:off x="366713" y="2895600"/>
                <a:ext cx="992187" cy="992188"/>
              </a:xfrm>
              <a:custGeom>
                <a:avLst/>
                <a:gdLst/>
                <a:ahLst/>
                <a:cxnLst/>
                <a:rect l="0" t="0" r="r" b="b"/>
                <a:pathLst>
                  <a:path w="21509" h="21247">
                    <a:moveTo>
                      <a:pt x="11258" y="6594"/>
                    </a:moveTo>
                    <a:cubicBezTo>
                      <a:pt x="8710" y="6275"/>
                      <a:pt x="6623" y="8080"/>
                      <a:pt x="6592" y="10571"/>
                    </a:cubicBezTo>
                    <a:cubicBezTo>
                      <a:pt x="6560" y="13194"/>
                      <a:pt x="8524" y="14478"/>
                      <a:pt x="10056" y="14687"/>
                    </a:cubicBezTo>
                    <a:cubicBezTo>
                      <a:pt x="15829" y="15473"/>
                      <a:pt x="16469" y="7042"/>
                      <a:pt x="11399" y="6594"/>
                    </a:cubicBezTo>
                    <a:cubicBezTo>
                      <a:pt x="11353" y="6590"/>
                      <a:pt x="11304" y="6600"/>
                      <a:pt x="11258" y="6594"/>
                    </a:cubicBezTo>
                    <a:close/>
                    <a:moveTo>
                      <a:pt x="6168" y="735"/>
                    </a:moveTo>
                    <a:cubicBezTo>
                      <a:pt x="6529" y="576"/>
                      <a:pt x="7248" y="78"/>
                      <a:pt x="7723" y="177"/>
                    </a:cubicBezTo>
                    <a:cubicBezTo>
                      <a:pt x="8075" y="250"/>
                      <a:pt x="8401" y="934"/>
                      <a:pt x="8643" y="1293"/>
                    </a:cubicBezTo>
                    <a:cubicBezTo>
                      <a:pt x="9176" y="2086"/>
                      <a:pt x="10077" y="2793"/>
                      <a:pt x="11329" y="2269"/>
                    </a:cubicBezTo>
                    <a:cubicBezTo>
                      <a:pt x="12195" y="1907"/>
                      <a:pt x="12670" y="-312"/>
                      <a:pt x="13591" y="37"/>
                    </a:cubicBezTo>
                    <a:cubicBezTo>
                      <a:pt x="14316" y="312"/>
                      <a:pt x="15180" y="520"/>
                      <a:pt x="16065" y="1153"/>
                    </a:cubicBezTo>
                    <a:cubicBezTo>
                      <a:pt x="16183" y="2248"/>
                      <a:pt x="15579" y="3176"/>
                      <a:pt x="15924" y="4013"/>
                    </a:cubicBezTo>
                    <a:cubicBezTo>
                      <a:pt x="16134" y="4524"/>
                      <a:pt x="16781" y="5098"/>
                      <a:pt x="17409" y="5199"/>
                    </a:cubicBezTo>
                    <a:cubicBezTo>
                      <a:pt x="18457" y="5369"/>
                      <a:pt x="19363" y="4508"/>
                      <a:pt x="20024" y="4781"/>
                    </a:cubicBezTo>
                    <a:cubicBezTo>
                      <a:pt x="20490" y="4973"/>
                      <a:pt x="20546" y="5698"/>
                      <a:pt x="20731" y="6106"/>
                    </a:cubicBezTo>
                    <a:cubicBezTo>
                      <a:pt x="20916" y="6515"/>
                      <a:pt x="21439" y="7128"/>
                      <a:pt x="21367" y="7571"/>
                    </a:cubicBezTo>
                    <a:cubicBezTo>
                      <a:pt x="21250" y="8300"/>
                      <a:pt x="19464" y="8602"/>
                      <a:pt x="19176" y="9594"/>
                    </a:cubicBezTo>
                    <a:cubicBezTo>
                      <a:pt x="18596" y="11589"/>
                      <a:pt x="20120" y="11956"/>
                      <a:pt x="21509" y="12942"/>
                    </a:cubicBezTo>
                    <a:cubicBezTo>
                      <a:pt x="21270" y="14103"/>
                      <a:pt x="20922" y="15154"/>
                      <a:pt x="20307" y="15942"/>
                    </a:cubicBezTo>
                    <a:cubicBezTo>
                      <a:pt x="18434" y="15432"/>
                      <a:pt x="16591" y="15449"/>
                      <a:pt x="16277" y="17128"/>
                    </a:cubicBezTo>
                    <a:cubicBezTo>
                      <a:pt x="16118" y="17982"/>
                      <a:pt x="16918" y="18976"/>
                      <a:pt x="16702" y="19709"/>
                    </a:cubicBezTo>
                    <a:cubicBezTo>
                      <a:pt x="16582" y="20116"/>
                      <a:pt x="15669" y="20336"/>
                      <a:pt x="15359" y="20477"/>
                    </a:cubicBezTo>
                    <a:cubicBezTo>
                      <a:pt x="14876" y="20694"/>
                      <a:pt x="14407" y="20971"/>
                      <a:pt x="13874" y="21104"/>
                    </a:cubicBezTo>
                    <a:cubicBezTo>
                      <a:pt x="12709" y="20052"/>
                      <a:pt x="12163" y="17932"/>
                      <a:pt x="10056" y="19012"/>
                    </a:cubicBezTo>
                    <a:cubicBezTo>
                      <a:pt x="9084" y="19510"/>
                      <a:pt x="9043" y="21139"/>
                      <a:pt x="8218" y="21244"/>
                    </a:cubicBezTo>
                    <a:cubicBezTo>
                      <a:pt x="7873" y="21288"/>
                      <a:pt x="7070" y="20911"/>
                      <a:pt x="6663" y="20756"/>
                    </a:cubicBezTo>
                    <a:cubicBezTo>
                      <a:pt x="6243" y="20595"/>
                      <a:pt x="5555" y="20432"/>
                      <a:pt x="5391" y="19988"/>
                    </a:cubicBezTo>
                    <a:cubicBezTo>
                      <a:pt x="5115" y="19244"/>
                      <a:pt x="5974" y="18581"/>
                      <a:pt x="5673" y="17407"/>
                    </a:cubicBezTo>
                    <a:cubicBezTo>
                      <a:pt x="5048" y="15746"/>
                      <a:pt x="3211" y="15947"/>
                      <a:pt x="1502" y="16500"/>
                    </a:cubicBezTo>
                    <a:cubicBezTo>
                      <a:pt x="1147" y="16184"/>
                      <a:pt x="953" y="15682"/>
                      <a:pt x="725" y="15175"/>
                    </a:cubicBezTo>
                    <a:cubicBezTo>
                      <a:pt x="558" y="14803"/>
                      <a:pt x="80" y="14064"/>
                      <a:pt x="159" y="13640"/>
                    </a:cubicBezTo>
                    <a:cubicBezTo>
                      <a:pt x="241" y="13200"/>
                      <a:pt x="952" y="13000"/>
                      <a:pt x="1361" y="12733"/>
                    </a:cubicBezTo>
                    <a:cubicBezTo>
                      <a:pt x="2090" y="12257"/>
                      <a:pt x="2777" y="11448"/>
                      <a:pt x="2351" y="10152"/>
                    </a:cubicBezTo>
                    <a:cubicBezTo>
                      <a:pt x="2039" y="9205"/>
                      <a:pt x="175" y="8931"/>
                      <a:pt x="18" y="8199"/>
                    </a:cubicBezTo>
                    <a:cubicBezTo>
                      <a:pt x="-91" y="7692"/>
                      <a:pt x="329" y="7141"/>
                      <a:pt x="512" y="6664"/>
                    </a:cubicBezTo>
                    <a:cubicBezTo>
                      <a:pt x="707" y="6160"/>
                      <a:pt x="778" y="5612"/>
                      <a:pt x="1220" y="5269"/>
                    </a:cubicBezTo>
                    <a:cubicBezTo>
                      <a:pt x="2927" y="5801"/>
                      <a:pt x="4936" y="5803"/>
                      <a:pt x="5249" y="4083"/>
                    </a:cubicBezTo>
                    <a:cubicBezTo>
                      <a:pt x="5427" y="3104"/>
                      <a:pt x="4834" y="2576"/>
                      <a:pt x="4825" y="1502"/>
                    </a:cubicBezTo>
                    <a:cubicBezTo>
                      <a:pt x="5132" y="1105"/>
                      <a:pt x="5623" y="975"/>
                      <a:pt x="6168" y="735"/>
                    </a:cubicBezTo>
                    <a:close/>
                    <a:moveTo>
                      <a:pt x="6168" y="735"/>
                    </a:moveTo>
                  </a:path>
                </a:pathLst>
              </a:custGeom>
              <a:grpFill/>
              <a:ln>
                <a:noFill/>
              </a:ln>
              <a:extLs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800"/>
              </a:p>
            </p:txBody>
          </p:sp>
        </p:grpSp>
      </p:grpSp>
      <p:sp>
        <p:nvSpPr>
          <p:cNvPr id="17" name="Text Placeholder 7"/>
          <p:cNvSpPr>
            <a:spLocks noGrp="1"/>
          </p:cNvSpPr>
          <p:nvPr>
            <p:ph type="body" sz="quarter" idx="13"/>
          </p:nvPr>
        </p:nvSpPr>
        <p:spPr>
          <a:xfrm>
            <a:off x="304799" y="671946"/>
            <a:ext cx="11582399" cy="330200"/>
          </a:xfrm>
        </p:spPr>
        <p:txBody>
          <a:bodyPr anchor="t"/>
          <a:lstStyle>
            <a:lvl1pPr marL="12700" indent="0">
              <a:lnSpc>
                <a:spcPct val="90000"/>
              </a:lnSpc>
              <a:buNone/>
              <a:defRPr sz="2000" b="0" i="1">
                <a:solidFill>
                  <a:schemeClr val="accent2"/>
                </a:solidFill>
                <a:latin typeface="Times New Roman" charset="0"/>
                <a:ea typeface="Times New Roman" charset="0"/>
                <a:cs typeface="Times New Roman" charset="0"/>
              </a:defRPr>
            </a:lvl1pPr>
          </a:lstStyle>
          <a:p>
            <a:pPr lvl="0"/>
            <a:r>
              <a:rPr lang="en-US"/>
              <a:t>Click to edit Master text styles</a:t>
            </a:r>
          </a:p>
        </p:txBody>
      </p:sp>
    </p:spTree>
    <p:extLst>
      <p:ext uri="{BB962C8B-B14F-4D97-AF65-F5344CB8AC3E}">
        <p14:creationId xmlns:p14="http://schemas.microsoft.com/office/powerpoint/2010/main" val="1677301443"/>
      </p:ext>
    </p:extLst>
  </p:cSld>
  <p:clrMapOvr>
    <a:masterClrMapping/>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ext + Small Image (Square)">
    <p:spTree>
      <p:nvGrpSpPr>
        <p:cNvPr id="1" name=""/>
        <p:cNvGrpSpPr/>
        <p:nvPr/>
      </p:nvGrpSpPr>
      <p:grpSpPr>
        <a:xfrm>
          <a:off x="0" y="0"/>
          <a:ext cx="0" cy="0"/>
          <a:chOff x="0" y="0"/>
          <a:chExt cx="0" cy="0"/>
        </a:xfrm>
      </p:grpSpPr>
      <p:sp>
        <p:nvSpPr>
          <p:cNvPr id="16" name="Picture Placeholder 15"/>
          <p:cNvSpPr>
            <a:spLocks noGrp="1"/>
          </p:cNvSpPr>
          <p:nvPr>
            <p:ph type="pic" sz="quarter" idx="15"/>
          </p:nvPr>
        </p:nvSpPr>
        <p:spPr>
          <a:xfrm>
            <a:off x="609600" y="1981200"/>
            <a:ext cx="2663976" cy="1997982"/>
          </a:xfrm>
          <a:prstGeom prst="rect">
            <a:avLst/>
          </a:prstGeom>
        </p:spPr>
        <p:txBody>
          <a:bodyPr/>
          <a:lstStyle/>
          <a:p>
            <a:r>
              <a:rPr lang="en-US"/>
              <a:t>Click icon to add picture</a:t>
            </a:r>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hasCustomPrompt="1"/>
          </p:nvPr>
        </p:nvSpPr>
        <p:spPr>
          <a:xfrm>
            <a:off x="4368799" y="2062620"/>
            <a:ext cx="7518399" cy="4109579"/>
          </a:xfrm>
        </p:spPr>
        <p:txBody>
          <a:bodyPr numCol="2" spcCol="457200"/>
          <a:lstStyle>
            <a:lvl1pPr>
              <a:defRPr sz="2000"/>
            </a:lvl1pPr>
            <a:lvl2pPr>
              <a:defRPr sz="2000"/>
            </a:lvl2pPr>
            <a:lvl3pPr>
              <a:defRPr sz="1800"/>
            </a:lvl3pPr>
            <a:lvl4pPr>
              <a:defRPr sz="1800"/>
            </a:lvl4pPr>
            <a:lvl5pPr>
              <a:defRPr sz="1800"/>
            </a:lvl5pPr>
          </a:lstStyle>
          <a:p>
            <a:pPr lvl="0"/>
            <a:r>
              <a:rPr lang="en-US"/>
              <a:t>Main text style. Use text indent more and indent less buttons to change text style.</a:t>
            </a:r>
          </a:p>
          <a:p>
            <a:pPr lvl="1"/>
            <a:r>
              <a:rPr lang="en-US"/>
              <a:t>5 words per line. 10 words per text block. 50 words per slide.</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9A96B2-702C-084E-9060-05751DBF82B0}" type="slidenum">
              <a:rPr lang="en-US" smtClean="0"/>
              <a:t>‹#›</a:t>
            </a:fld>
            <a:endParaRPr lang="en-US"/>
          </a:p>
        </p:txBody>
      </p:sp>
      <p:sp>
        <p:nvSpPr>
          <p:cNvPr id="9" name="Text Placeholder 7"/>
          <p:cNvSpPr>
            <a:spLocks noGrp="1"/>
          </p:cNvSpPr>
          <p:nvPr>
            <p:ph type="body" sz="quarter" idx="13"/>
          </p:nvPr>
        </p:nvSpPr>
        <p:spPr>
          <a:xfrm>
            <a:off x="304799" y="671946"/>
            <a:ext cx="11582399" cy="330200"/>
          </a:xfrm>
        </p:spPr>
        <p:txBody>
          <a:bodyPr vert="horz" lIns="0" tIns="0" rIns="0" bIns="0" rtlCol="0" anchor="t">
            <a:noAutofit/>
          </a:bodyPr>
          <a:lstStyle>
            <a:lvl1pPr marL="12700" indent="0">
              <a:buNone/>
              <a:defRPr lang="en-US" sz="2000" b="0" i="1">
                <a:solidFill>
                  <a:schemeClr val="accent2"/>
                </a:solidFill>
                <a:latin typeface="Times New Roman" charset="0"/>
                <a:ea typeface="Times New Roman" charset="0"/>
                <a:cs typeface="Times New Roman" charset="0"/>
              </a:defRPr>
            </a:lvl1pPr>
          </a:lstStyle>
          <a:p>
            <a:pPr lvl="0">
              <a:lnSpc>
                <a:spcPct val="90000"/>
              </a:lnSpc>
            </a:pPr>
            <a:r>
              <a:rPr lang="en-US"/>
              <a:t>Click to edit Master text styles</a:t>
            </a:r>
          </a:p>
        </p:txBody>
      </p:sp>
      <p:sp>
        <p:nvSpPr>
          <p:cNvPr id="11" name="Rectangle 10"/>
          <p:cNvSpPr/>
          <p:nvPr userDrawn="1"/>
        </p:nvSpPr>
        <p:spPr>
          <a:xfrm>
            <a:off x="12801600" y="0"/>
            <a:ext cx="3048000" cy="64008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Text + Small Image (Square)</a:t>
            </a:r>
          </a:p>
        </p:txBody>
      </p:sp>
      <p:grpSp>
        <p:nvGrpSpPr>
          <p:cNvPr id="10" name="Group 9"/>
          <p:cNvGrpSpPr/>
          <p:nvPr userDrawn="1"/>
        </p:nvGrpSpPr>
        <p:grpSpPr>
          <a:xfrm>
            <a:off x="12801600" y="702812"/>
            <a:ext cx="3048000" cy="6155188"/>
            <a:chOff x="9601200" y="702812"/>
            <a:chExt cx="2286000" cy="6155188"/>
          </a:xfrm>
        </p:grpSpPr>
        <p:sp>
          <p:nvSpPr>
            <p:cNvPr id="12" name="Rectangle 11"/>
            <p:cNvSpPr/>
            <p:nvPr userDrawn="1"/>
          </p:nvSpPr>
          <p:spPr>
            <a:xfrm>
              <a:off x="9601200" y="702812"/>
              <a:ext cx="2286000" cy="615518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wrap="square" lIns="182880" tIns="457200" rIns="182880" rtlCol="0" anchor="t"/>
            <a:lstStyle/>
            <a:p>
              <a:pPr algn="ctr">
                <a:spcAft>
                  <a:spcPts val="600"/>
                </a:spcAft>
              </a:pPr>
              <a:r>
                <a:rPr lang="en-US" sz="1100" b="1">
                  <a:ea typeface="Times New Roman" charset="0"/>
                  <a:cs typeface="Times New Roman" charset="0"/>
                </a:rPr>
                <a:t>Layout Standards</a:t>
              </a:r>
            </a:p>
            <a:p>
              <a:pPr marL="228600" indent="-228600">
                <a:spcAft>
                  <a:spcPts val="600"/>
                </a:spcAft>
                <a:buFont typeface="+mj-lt"/>
                <a:buAutoNum type="arabicPeriod"/>
              </a:pPr>
              <a:r>
                <a:rPr lang="en-US" sz="1000"/>
                <a:t>Use Tab to add bullet.</a:t>
              </a:r>
            </a:p>
            <a:p>
              <a:pPr marL="228600" indent="-228600">
                <a:spcAft>
                  <a:spcPts val="600"/>
                </a:spcAft>
                <a:buFont typeface="+mj-lt"/>
                <a:buAutoNum type="arabicPeriod"/>
              </a:pPr>
              <a:r>
                <a:rPr lang="en-US" sz="1000"/>
                <a:t>If body subhead is needed, change default text</a:t>
              </a:r>
              <a:r>
                <a:rPr lang="en-US" sz="1000" baseline="0"/>
                <a:t> to bold &amp; red.</a:t>
              </a:r>
              <a:endParaRPr lang="en-US" sz="1000"/>
            </a:p>
            <a:p>
              <a:pPr marL="228600" indent="-228600">
                <a:spcAft>
                  <a:spcPts val="600"/>
                </a:spcAft>
                <a:buFont typeface="+mj-lt"/>
                <a:buAutoNum type="arabicPeriod"/>
              </a:pPr>
              <a:r>
                <a:rPr lang="en-US" sz="1000"/>
                <a:t>Keep words to a minimum with these suggested limits.</a:t>
              </a:r>
            </a:p>
            <a:p>
              <a:pPr marL="352425" lvl="0" indent="-85725">
                <a:spcAft>
                  <a:spcPts val="600"/>
                </a:spcAft>
                <a:buFont typeface="Arial" charset="0"/>
                <a:buChar char="•"/>
                <a:tabLst/>
              </a:pPr>
              <a:r>
                <a:rPr lang="en-US" sz="1000"/>
                <a:t>5 words per line. </a:t>
              </a:r>
            </a:p>
            <a:p>
              <a:pPr marL="352425" lvl="0" indent="-85725">
                <a:spcAft>
                  <a:spcPts val="600"/>
                </a:spcAft>
                <a:buFont typeface="Arial" charset="0"/>
                <a:buChar char="•"/>
                <a:tabLst/>
              </a:pPr>
              <a:r>
                <a:rPr lang="en-US" sz="1000"/>
                <a:t>10 words per text block.</a:t>
              </a:r>
            </a:p>
            <a:p>
              <a:pPr marL="352425" lvl="0" indent="-85725">
                <a:spcAft>
                  <a:spcPts val="600"/>
                </a:spcAft>
                <a:buFont typeface="Arial" charset="0"/>
                <a:buChar char="•"/>
                <a:tabLst/>
              </a:pPr>
              <a:r>
                <a:rPr lang="en-US" sz="1000"/>
                <a:t>50 words per text block. </a:t>
              </a:r>
            </a:p>
          </p:txBody>
        </p:sp>
        <p:grpSp>
          <p:nvGrpSpPr>
            <p:cNvPr id="13" name="Group 12"/>
            <p:cNvGrpSpPr>
              <a:grpSpLocks noChangeAspect="1"/>
            </p:cNvGrpSpPr>
            <p:nvPr userDrawn="1"/>
          </p:nvGrpSpPr>
          <p:grpSpPr>
            <a:xfrm>
              <a:off x="10625490" y="843418"/>
              <a:ext cx="233337" cy="225045"/>
              <a:chOff x="366713" y="2336800"/>
              <a:chExt cx="1608137" cy="1550988"/>
            </a:xfrm>
            <a:solidFill>
              <a:schemeClr val="bg1"/>
            </a:solidFill>
          </p:grpSpPr>
          <p:sp>
            <p:nvSpPr>
              <p:cNvPr id="14" name="AutoShape 48"/>
              <p:cNvSpPr>
                <a:spLocks/>
              </p:cNvSpPr>
              <p:nvPr/>
            </p:nvSpPr>
            <p:spPr bwMode="auto">
              <a:xfrm>
                <a:off x="1117600" y="2336800"/>
                <a:ext cx="857250" cy="855663"/>
              </a:xfrm>
              <a:custGeom>
                <a:avLst/>
                <a:gdLst/>
                <a:ahLst/>
                <a:cxnLst/>
                <a:rect l="0" t="0" r="r" b="b"/>
                <a:pathLst>
                  <a:path w="21526" h="21465">
                    <a:moveTo>
                      <a:pt x="11035" y="6753"/>
                    </a:moveTo>
                    <a:cubicBezTo>
                      <a:pt x="8309" y="6557"/>
                      <a:pt x="5586" y="9378"/>
                      <a:pt x="7112" y="12552"/>
                    </a:cubicBezTo>
                    <a:cubicBezTo>
                      <a:pt x="8284" y="14989"/>
                      <a:pt x="12214" y="15497"/>
                      <a:pt x="13979" y="13287"/>
                    </a:cubicBezTo>
                    <a:cubicBezTo>
                      <a:pt x="16142" y="10578"/>
                      <a:pt x="14059" y="6970"/>
                      <a:pt x="11035" y="6753"/>
                    </a:cubicBezTo>
                    <a:close/>
                    <a:moveTo>
                      <a:pt x="13488" y="382"/>
                    </a:moveTo>
                    <a:cubicBezTo>
                      <a:pt x="13627" y="2367"/>
                      <a:pt x="13815" y="3733"/>
                      <a:pt x="15368" y="3894"/>
                    </a:cubicBezTo>
                    <a:cubicBezTo>
                      <a:pt x="16544" y="4016"/>
                      <a:pt x="17213" y="2788"/>
                      <a:pt x="18066" y="2914"/>
                    </a:cubicBezTo>
                    <a:cubicBezTo>
                      <a:pt x="18529" y="2982"/>
                      <a:pt x="18987" y="3880"/>
                      <a:pt x="19128" y="4057"/>
                    </a:cubicBezTo>
                    <a:cubicBezTo>
                      <a:pt x="19520" y="4550"/>
                      <a:pt x="19881" y="4792"/>
                      <a:pt x="20027" y="5364"/>
                    </a:cubicBezTo>
                    <a:cubicBezTo>
                      <a:pt x="19600" y="6213"/>
                      <a:pt x="18661" y="6479"/>
                      <a:pt x="18474" y="7406"/>
                    </a:cubicBezTo>
                    <a:cubicBezTo>
                      <a:pt x="18058" y="9482"/>
                      <a:pt x="19959" y="9825"/>
                      <a:pt x="21499" y="10346"/>
                    </a:cubicBezTo>
                    <a:cubicBezTo>
                      <a:pt x="21600" y="11283"/>
                      <a:pt x="21404" y="12580"/>
                      <a:pt x="21172" y="13450"/>
                    </a:cubicBezTo>
                    <a:cubicBezTo>
                      <a:pt x="19226" y="13539"/>
                      <a:pt x="17595" y="13849"/>
                      <a:pt x="17576" y="15574"/>
                    </a:cubicBezTo>
                    <a:cubicBezTo>
                      <a:pt x="17563" y="16643"/>
                      <a:pt x="18440" y="16985"/>
                      <a:pt x="18637" y="18024"/>
                    </a:cubicBezTo>
                    <a:cubicBezTo>
                      <a:pt x="18379" y="18485"/>
                      <a:pt x="17961" y="18713"/>
                      <a:pt x="17494" y="19086"/>
                    </a:cubicBezTo>
                    <a:cubicBezTo>
                      <a:pt x="17257" y="19274"/>
                      <a:pt x="16598" y="19997"/>
                      <a:pt x="16186" y="19984"/>
                    </a:cubicBezTo>
                    <a:cubicBezTo>
                      <a:pt x="15405" y="19960"/>
                      <a:pt x="14930" y="18589"/>
                      <a:pt x="14061" y="18432"/>
                    </a:cubicBezTo>
                    <a:cubicBezTo>
                      <a:pt x="11682" y="18003"/>
                      <a:pt x="11871" y="20267"/>
                      <a:pt x="11035" y="21454"/>
                    </a:cubicBezTo>
                    <a:cubicBezTo>
                      <a:pt x="10171" y="21501"/>
                      <a:pt x="8737" y="21411"/>
                      <a:pt x="8012" y="21046"/>
                    </a:cubicBezTo>
                    <a:cubicBezTo>
                      <a:pt x="8020" y="18885"/>
                      <a:pt x="7584" y="17552"/>
                      <a:pt x="5968" y="17534"/>
                    </a:cubicBezTo>
                    <a:cubicBezTo>
                      <a:pt x="4966" y="17522"/>
                      <a:pt x="4195" y="18681"/>
                      <a:pt x="3516" y="18596"/>
                    </a:cubicBezTo>
                    <a:cubicBezTo>
                      <a:pt x="3014" y="18533"/>
                      <a:pt x="1534" y="16594"/>
                      <a:pt x="1554" y="16145"/>
                    </a:cubicBezTo>
                    <a:cubicBezTo>
                      <a:pt x="1584" y="15462"/>
                      <a:pt x="2996" y="14864"/>
                      <a:pt x="3106" y="13859"/>
                    </a:cubicBezTo>
                    <a:cubicBezTo>
                      <a:pt x="3320" y="11906"/>
                      <a:pt x="1782" y="11786"/>
                      <a:pt x="0" y="11082"/>
                    </a:cubicBezTo>
                    <a:cubicBezTo>
                      <a:pt x="51" y="9961"/>
                      <a:pt x="86" y="8825"/>
                      <a:pt x="409" y="7978"/>
                    </a:cubicBezTo>
                    <a:cubicBezTo>
                      <a:pt x="2675" y="7987"/>
                      <a:pt x="4213" y="7552"/>
                      <a:pt x="3924" y="5528"/>
                    </a:cubicBezTo>
                    <a:cubicBezTo>
                      <a:pt x="3808" y="4715"/>
                      <a:pt x="2819" y="4111"/>
                      <a:pt x="2943" y="3404"/>
                    </a:cubicBezTo>
                    <a:cubicBezTo>
                      <a:pt x="3026" y="2931"/>
                      <a:pt x="3813" y="2646"/>
                      <a:pt x="4087" y="2424"/>
                    </a:cubicBezTo>
                    <a:cubicBezTo>
                      <a:pt x="4456" y="2126"/>
                      <a:pt x="4859" y="1493"/>
                      <a:pt x="5395" y="1525"/>
                    </a:cubicBezTo>
                    <a:cubicBezTo>
                      <a:pt x="6077" y="1567"/>
                      <a:pt x="6713" y="2981"/>
                      <a:pt x="7684" y="3077"/>
                    </a:cubicBezTo>
                    <a:cubicBezTo>
                      <a:pt x="9420" y="3248"/>
                      <a:pt x="9831" y="1970"/>
                      <a:pt x="10300" y="55"/>
                    </a:cubicBezTo>
                    <a:cubicBezTo>
                      <a:pt x="11317" y="-99"/>
                      <a:pt x="12649" y="92"/>
                      <a:pt x="13488" y="382"/>
                    </a:cubicBezTo>
                    <a:close/>
                    <a:moveTo>
                      <a:pt x="13488" y="382"/>
                    </a:moveTo>
                  </a:path>
                </a:pathLst>
              </a:custGeom>
              <a:grpFill/>
              <a:ln>
                <a:noFill/>
              </a:ln>
              <a:extLs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800"/>
              </a:p>
            </p:txBody>
          </p:sp>
          <p:sp>
            <p:nvSpPr>
              <p:cNvPr id="15" name="AutoShape 49"/>
              <p:cNvSpPr>
                <a:spLocks/>
              </p:cNvSpPr>
              <p:nvPr/>
            </p:nvSpPr>
            <p:spPr bwMode="auto">
              <a:xfrm>
                <a:off x="366713" y="2895600"/>
                <a:ext cx="992187" cy="992188"/>
              </a:xfrm>
              <a:custGeom>
                <a:avLst/>
                <a:gdLst/>
                <a:ahLst/>
                <a:cxnLst/>
                <a:rect l="0" t="0" r="r" b="b"/>
                <a:pathLst>
                  <a:path w="21509" h="21247">
                    <a:moveTo>
                      <a:pt x="11258" y="6594"/>
                    </a:moveTo>
                    <a:cubicBezTo>
                      <a:pt x="8710" y="6275"/>
                      <a:pt x="6623" y="8080"/>
                      <a:pt x="6592" y="10571"/>
                    </a:cubicBezTo>
                    <a:cubicBezTo>
                      <a:pt x="6560" y="13194"/>
                      <a:pt x="8524" y="14478"/>
                      <a:pt x="10056" y="14687"/>
                    </a:cubicBezTo>
                    <a:cubicBezTo>
                      <a:pt x="15829" y="15473"/>
                      <a:pt x="16469" y="7042"/>
                      <a:pt x="11399" y="6594"/>
                    </a:cubicBezTo>
                    <a:cubicBezTo>
                      <a:pt x="11353" y="6590"/>
                      <a:pt x="11304" y="6600"/>
                      <a:pt x="11258" y="6594"/>
                    </a:cubicBezTo>
                    <a:close/>
                    <a:moveTo>
                      <a:pt x="6168" y="735"/>
                    </a:moveTo>
                    <a:cubicBezTo>
                      <a:pt x="6529" y="576"/>
                      <a:pt x="7248" y="78"/>
                      <a:pt x="7723" y="177"/>
                    </a:cubicBezTo>
                    <a:cubicBezTo>
                      <a:pt x="8075" y="250"/>
                      <a:pt x="8401" y="934"/>
                      <a:pt x="8643" y="1293"/>
                    </a:cubicBezTo>
                    <a:cubicBezTo>
                      <a:pt x="9176" y="2086"/>
                      <a:pt x="10077" y="2793"/>
                      <a:pt x="11329" y="2269"/>
                    </a:cubicBezTo>
                    <a:cubicBezTo>
                      <a:pt x="12195" y="1907"/>
                      <a:pt x="12670" y="-312"/>
                      <a:pt x="13591" y="37"/>
                    </a:cubicBezTo>
                    <a:cubicBezTo>
                      <a:pt x="14316" y="312"/>
                      <a:pt x="15180" y="520"/>
                      <a:pt x="16065" y="1153"/>
                    </a:cubicBezTo>
                    <a:cubicBezTo>
                      <a:pt x="16183" y="2248"/>
                      <a:pt x="15579" y="3176"/>
                      <a:pt x="15924" y="4013"/>
                    </a:cubicBezTo>
                    <a:cubicBezTo>
                      <a:pt x="16134" y="4524"/>
                      <a:pt x="16781" y="5098"/>
                      <a:pt x="17409" y="5199"/>
                    </a:cubicBezTo>
                    <a:cubicBezTo>
                      <a:pt x="18457" y="5369"/>
                      <a:pt x="19363" y="4508"/>
                      <a:pt x="20024" y="4781"/>
                    </a:cubicBezTo>
                    <a:cubicBezTo>
                      <a:pt x="20490" y="4973"/>
                      <a:pt x="20546" y="5698"/>
                      <a:pt x="20731" y="6106"/>
                    </a:cubicBezTo>
                    <a:cubicBezTo>
                      <a:pt x="20916" y="6515"/>
                      <a:pt x="21439" y="7128"/>
                      <a:pt x="21367" y="7571"/>
                    </a:cubicBezTo>
                    <a:cubicBezTo>
                      <a:pt x="21250" y="8300"/>
                      <a:pt x="19464" y="8602"/>
                      <a:pt x="19176" y="9594"/>
                    </a:cubicBezTo>
                    <a:cubicBezTo>
                      <a:pt x="18596" y="11589"/>
                      <a:pt x="20120" y="11956"/>
                      <a:pt x="21509" y="12942"/>
                    </a:cubicBezTo>
                    <a:cubicBezTo>
                      <a:pt x="21270" y="14103"/>
                      <a:pt x="20922" y="15154"/>
                      <a:pt x="20307" y="15942"/>
                    </a:cubicBezTo>
                    <a:cubicBezTo>
                      <a:pt x="18434" y="15432"/>
                      <a:pt x="16591" y="15449"/>
                      <a:pt x="16277" y="17128"/>
                    </a:cubicBezTo>
                    <a:cubicBezTo>
                      <a:pt x="16118" y="17982"/>
                      <a:pt x="16918" y="18976"/>
                      <a:pt x="16702" y="19709"/>
                    </a:cubicBezTo>
                    <a:cubicBezTo>
                      <a:pt x="16582" y="20116"/>
                      <a:pt x="15669" y="20336"/>
                      <a:pt x="15359" y="20477"/>
                    </a:cubicBezTo>
                    <a:cubicBezTo>
                      <a:pt x="14876" y="20694"/>
                      <a:pt x="14407" y="20971"/>
                      <a:pt x="13874" y="21104"/>
                    </a:cubicBezTo>
                    <a:cubicBezTo>
                      <a:pt x="12709" y="20052"/>
                      <a:pt x="12163" y="17932"/>
                      <a:pt x="10056" y="19012"/>
                    </a:cubicBezTo>
                    <a:cubicBezTo>
                      <a:pt x="9084" y="19510"/>
                      <a:pt x="9043" y="21139"/>
                      <a:pt x="8218" y="21244"/>
                    </a:cubicBezTo>
                    <a:cubicBezTo>
                      <a:pt x="7873" y="21288"/>
                      <a:pt x="7070" y="20911"/>
                      <a:pt x="6663" y="20756"/>
                    </a:cubicBezTo>
                    <a:cubicBezTo>
                      <a:pt x="6243" y="20595"/>
                      <a:pt x="5555" y="20432"/>
                      <a:pt x="5391" y="19988"/>
                    </a:cubicBezTo>
                    <a:cubicBezTo>
                      <a:pt x="5115" y="19244"/>
                      <a:pt x="5974" y="18581"/>
                      <a:pt x="5673" y="17407"/>
                    </a:cubicBezTo>
                    <a:cubicBezTo>
                      <a:pt x="5048" y="15746"/>
                      <a:pt x="3211" y="15947"/>
                      <a:pt x="1502" y="16500"/>
                    </a:cubicBezTo>
                    <a:cubicBezTo>
                      <a:pt x="1147" y="16184"/>
                      <a:pt x="953" y="15682"/>
                      <a:pt x="725" y="15175"/>
                    </a:cubicBezTo>
                    <a:cubicBezTo>
                      <a:pt x="558" y="14803"/>
                      <a:pt x="80" y="14064"/>
                      <a:pt x="159" y="13640"/>
                    </a:cubicBezTo>
                    <a:cubicBezTo>
                      <a:pt x="241" y="13200"/>
                      <a:pt x="952" y="13000"/>
                      <a:pt x="1361" y="12733"/>
                    </a:cubicBezTo>
                    <a:cubicBezTo>
                      <a:pt x="2090" y="12257"/>
                      <a:pt x="2777" y="11448"/>
                      <a:pt x="2351" y="10152"/>
                    </a:cubicBezTo>
                    <a:cubicBezTo>
                      <a:pt x="2039" y="9205"/>
                      <a:pt x="175" y="8931"/>
                      <a:pt x="18" y="8199"/>
                    </a:cubicBezTo>
                    <a:cubicBezTo>
                      <a:pt x="-91" y="7692"/>
                      <a:pt x="329" y="7141"/>
                      <a:pt x="512" y="6664"/>
                    </a:cubicBezTo>
                    <a:cubicBezTo>
                      <a:pt x="707" y="6160"/>
                      <a:pt x="778" y="5612"/>
                      <a:pt x="1220" y="5269"/>
                    </a:cubicBezTo>
                    <a:cubicBezTo>
                      <a:pt x="2927" y="5801"/>
                      <a:pt x="4936" y="5803"/>
                      <a:pt x="5249" y="4083"/>
                    </a:cubicBezTo>
                    <a:cubicBezTo>
                      <a:pt x="5427" y="3104"/>
                      <a:pt x="4834" y="2576"/>
                      <a:pt x="4825" y="1502"/>
                    </a:cubicBezTo>
                    <a:cubicBezTo>
                      <a:pt x="5132" y="1105"/>
                      <a:pt x="5623" y="975"/>
                      <a:pt x="6168" y="735"/>
                    </a:cubicBezTo>
                    <a:close/>
                    <a:moveTo>
                      <a:pt x="6168" y="735"/>
                    </a:moveTo>
                  </a:path>
                </a:pathLst>
              </a:custGeom>
              <a:grpFill/>
              <a:ln>
                <a:noFill/>
              </a:ln>
              <a:extLs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800"/>
              </a:p>
            </p:txBody>
          </p:sp>
        </p:grpSp>
      </p:grpSp>
    </p:spTree>
    <p:extLst>
      <p:ext uri="{BB962C8B-B14F-4D97-AF65-F5344CB8AC3E}">
        <p14:creationId xmlns:p14="http://schemas.microsoft.com/office/powerpoint/2010/main" val="1106209579"/>
      </p:ext>
    </p:extLst>
  </p:cSld>
  <p:clrMapOvr>
    <a:masterClrMapping/>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ext + Large Image (Circle)">
    <p:spTree>
      <p:nvGrpSpPr>
        <p:cNvPr id="1" name=""/>
        <p:cNvGrpSpPr/>
        <p:nvPr/>
      </p:nvGrpSpPr>
      <p:grpSpPr>
        <a:xfrm>
          <a:off x="0" y="0"/>
          <a:ext cx="0" cy="0"/>
          <a:chOff x="0" y="0"/>
          <a:chExt cx="0" cy="0"/>
        </a:xfrm>
      </p:grpSpPr>
      <p:sp>
        <p:nvSpPr>
          <p:cNvPr id="16" name="Picture Placeholder 15"/>
          <p:cNvSpPr>
            <a:spLocks noGrp="1"/>
          </p:cNvSpPr>
          <p:nvPr>
            <p:ph type="pic" sz="quarter" idx="15"/>
          </p:nvPr>
        </p:nvSpPr>
        <p:spPr>
          <a:xfrm>
            <a:off x="1162051" y="1848946"/>
            <a:ext cx="5798336" cy="4348752"/>
          </a:xfrm>
          <a:prstGeom prst="ellipse">
            <a:avLst/>
          </a:prstGeom>
        </p:spPr>
        <p:txBody>
          <a:bodyPr/>
          <a:lstStyle/>
          <a:p>
            <a:r>
              <a:rPr lang="en-US"/>
              <a:t>Click icon to add picture</a:t>
            </a:r>
          </a:p>
        </p:txBody>
      </p:sp>
      <p:sp>
        <p:nvSpPr>
          <p:cNvPr id="3" name="Content Placeholder 2"/>
          <p:cNvSpPr>
            <a:spLocks noGrp="1"/>
          </p:cNvSpPr>
          <p:nvPr>
            <p:ph idx="1" hasCustomPrompt="1"/>
          </p:nvPr>
        </p:nvSpPr>
        <p:spPr>
          <a:xfrm>
            <a:off x="7613227" y="2062620"/>
            <a:ext cx="4273971" cy="4109579"/>
          </a:xfrm>
        </p:spPr>
        <p:txBody>
          <a:bodyPr numCol="1" spcCol="457200"/>
          <a:lstStyle>
            <a:lvl1pPr>
              <a:defRPr sz="2000"/>
            </a:lvl1pPr>
            <a:lvl2pPr>
              <a:defRPr sz="2000"/>
            </a:lvl2pPr>
            <a:lvl3pPr>
              <a:defRPr sz="1800"/>
            </a:lvl3pPr>
            <a:lvl4pPr>
              <a:defRPr sz="1800"/>
            </a:lvl4pPr>
            <a:lvl5pPr>
              <a:defRPr sz="1800"/>
            </a:lvl5pPr>
          </a:lstStyle>
          <a:p>
            <a:pPr lvl="0"/>
            <a:r>
              <a:rPr lang="en-US"/>
              <a:t>Main text style. Use text indent more and indent less buttons to change text style.</a:t>
            </a:r>
          </a:p>
          <a:p>
            <a:pPr lvl="1"/>
            <a:r>
              <a:rPr lang="en-US"/>
              <a:t>5 words per line. 10 words per text block. 50 words per slide.</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9A96B2-702C-084E-9060-05751DBF82B0}" type="slidenum">
              <a:rPr lang="en-US" smtClean="0"/>
              <a:t>‹#›</a:t>
            </a:fld>
            <a:endParaRPr lang="en-US"/>
          </a:p>
        </p:txBody>
      </p:sp>
      <p:sp>
        <p:nvSpPr>
          <p:cNvPr id="7" name="Title 6"/>
          <p:cNvSpPr>
            <a:spLocks noGrp="1"/>
          </p:cNvSpPr>
          <p:nvPr>
            <p:ph type="title"/>
          </p:nvPr>
        </p:nvSpPr>
        <p:spPr/>
        <p:txBody>
          <a:bodyPr/>
          <a:lstStyle/>
          <a:p>
            <a:r>
              <a:rPr lang="en-US"/>
              <a:t>Click to edit Master title style</a:t>
            </a:r>
          </a:p>
        </p:txBody>
      </p:sp>
      <p:sp>
        <p:nvSpPr>
          <p:cNvPr id="9" name="Text Placeholder 7"/>
          <p:cNvSpPr>
            <a:spLocks noGrp="1"/>
          </p:cNvSpPr>
          <p:nvPr>
            <p:ph type="body" sz="quarter" idx="13"/>
          </p:nvPr>
        </p:nvSpPr>
        <p:spPr>
          <a:xfrm>
            <a:off x="304799" y="671946"/>
            <a:ext cx="11582399" cy="330200"/>
          </a:xfrm>
        </p:spPr>
        <p:txBody>
          <a:bodyPr vert="horz" lIns="0" tIns="0" rIns="0" bIns="0" rtlCol="0" anchor="t">
            <a:noAutofit/>
          </a:bodyPr>
          <a:lstStyle>
            <a:lvl1pPr marL="12700" indent="0">
              <a:buNone/>
              <a:defRPr lang="en-US" sz="2000" b="0" i="1">
                <a:solidFill>
                  <a:schemeClr val="accent2"/>
                </a:solidFill>
                <a:latin typeface="Times New Roman" charset="0"/>
                <a:ea typeface="Times New Roman" charset="0"/>
                <a:cs typeface="Times New Roman" charset="0"/>
              </a:defRPr>
            </a:lvl1pPr>
          </a:lstStyle>
          <a:p>
            <a:pPr lvl="0">
              <a:lnSpc>
                <a:spcPct val="90000"/>
              </a:lnSpc>
            </a:pPr>
            <a:r>
              <a:rPr lang="en-US"/>
              <a:t>Click to edit Master text styles</a:t>
            </a:r>
          </a:p>
        </p:txBody>
      </p:sp>
      <p:sp>
        <p:nvSpPr>
          <p:cNvPr id="10" name="Rectangle 9"/>
          <p:cNvSpPr/>
          <p:nvPr userDrawn="1"/>
        </p:nvSpPr>
        <p:spPr>
          <a:xfrm>
            <a:off x="12801600" y="0"/>
            <a:ext cx="3048000" cy="64008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Text + Large Image (Circle)</a:t>
            </a:r>
          </a:p>
        </p:txBody>
      </p:sp>
      <p:grpSp>
        <p:nvGrpSpPr>
          <p:cNvPr id="11" name="Group 10"/>
          <p:cNvGrpSpPr/>
          <p:nvPr userDrawn="1"/>
        </p:nvGrpSpPr>
        <p:grpSpPr>
          <a:xfrm>
            <a:off x="12801600" y="702812"/>
            <a:ext cx="3048000" cy="6155188"/>
            <a:chOff x="9601200" y="702812"/>
            <a:chExt cx="2286000" cy="6155188"/>
          </a:xfrm>
        </p:grpSpPr>
        <p:sp>
          <p:nvSpPr>
            <p:cNvPr id="12" name="Rectangle 11"/>
            <p:cNvSpPr/>
            <p:nvPr userDrawn="1"/>
          </p:nvSpPr>
          <p:spPr>
            <a:xfrm>
              <a:off x="9601200" y="702812"/>
              <a:ext cx="2286000" cy="615518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wrap="square" lIns="182880" tIns="457200" rIns="182880" rtlCol="0" anchor="t"/>
            <a:lstStyle/>
            <a:p>
              <a:pPr algn="ctr">
                <a:spcAft>
                  <a:spcPts val="600"/>
                </a:spcAft>
              </a:pPr>
              <a:r>
                <a:rPr lang="en-US" sz="1100" b="1">
                  <a:ea typeface="Times New Roman" charset="0"/>
                  <a:cs typeface="Times New Roman" charset="0"/>
                </a:rPr>
                <a:t>Layout Standards</a:t>
              </a:r>
            </a:p>
            <a:p>
              <a:pPr marL="228600" indent="-228600">
                <a:spcAft>
                  <a:spcPts val="600"/>
                </a:spcAft>
                <a:buFont typeface="+mj-lt"/>
                <a:buAutoNum type="arabicPeriod"/>
              </a:pPr>
              <a:r>
                <a:rPr lang="en-US" sz="1000"/>
                <a:t>Use Tab to add bullet.</a:t>
              </a:r>
            </a:p>
            <a:p>
              <a:pPr marL="228600" indent="-228600">
                <a:spcAft>
                  <a:spcPts val="600"/>
                </a:spcAft>
                <a:buFont typeface="+mj-lt"/>
                <a:buAutoNum type="arabicPeriod"/>
              </a:pPr>
              <a:r>
                <a:rPr lang="en-US" sz="1000"/>
                <a:t>If body subhead is needed, change default text</a:t>
              </a:r>
              <a:r>
                <a:rPr lang="en-US" sz="1000" baseline="0"/>
                <a:t> to bold &amp; red.</a:t>
              </a:r>
              <a:endParaRPr lang="en-US" sz="1000"/>
            </a:p>
            <a:p>
              <a:pPr marL="228600" indent="-228600">
                <a:spcAft>
                  <a:spcPts val="600"/>
                </a:spcAft>
                <a:buFont typeface="+mj-lt"/>
                <a:buAutoNum type="arabicPeriod"/>
              </a:pPr>
              <a:r>
                <a:rPr lang="en-US" sz="1000"/>
                <a:t>Keep words to a minimum with these suggested limits.</a:t>
              </a:r>
            </a:p>
            <a:p>
              <a:pPr marL="352425" lvl="0" indent="-85725">
                <a:spcAft>
                  <a:spcPts val="600"/>
                </a:spcAft>
                <a:buFont typeface="Arial" charset="0"/>
                <a:buChar char="•"/>
                <a:tabLst/>
              </a:pPr>
              <a:r>
                <a:rPr lang="en-US" sz="1000"/>
                <a:t>5 words per line. </a:t>
              </a:r>
            </a:p>
            <a:p>
              <a:pPr marL="352425" lvl="0" indent="-85725">
                <a:spcAft>
                  <a:spcPts val="600"/>
                </a:spcAft>
                <a:buFont typeface="Arial" charset="0"/>
                <a:buChar char="•"/>
                <a:tabLst/>
              </a:pPr>
              <a:r>
                <a:rPr lang="en-US" sz="1000"/>
                <a:t>10 words per text block.</a:t>
              </a:r>
            </a:p>
            <a:p>
              <a:pPr marL="352425" lvl="0" indent="-85725">
                <a:spcAft>
                  <a:spcPts val="600"/>
                </a:spcAft>
                <a:buFont typeface="Arial" charset="0"/>
                <a:buChar char="•"/>
                <a:tabLst/>
              </a:pPr>
              <a:r>
                <a:rPr lang="en-US" sz="1000"/>
                <a:t>50 words per text block. </a:t>
              </a:r>
            </a:p>
          </p:txBody>
        </p:sp>
        <p:grpSp>
          <p:nvGrpSpPr>
            <p:cNvPr id="13" name="Group 12"/>
            <p:cNvGrpSpPr>
              <a:grpSpLocks noChangeAspect="1"/>
            </p:cNvGrpSpPr>
            <p:nvPr userDrawn="1"/>
          </p:nvGrpSpPr>
          <p:grpSpPr>
            <a:xfrm>
              <a:off x="10625490" y="843418"/>
              <a:ext cx="233337" cy="225045"/>
              <a:chOff x="366713" y="2336800"/>
              <a:chExt cx="1608137" cy="1550988"/>
            </a:xfrm>
            <a:solidFill>
              <a:schemeClr val="bg1"/>
            </a:solidFill>
          </p:grpSpPr>
          <p:sp>
            <p:nvSpPr>
              <p:cNvPr id="14" name="AutoShape 48"/>
              <p:cNvSpPr>
                <a:spLocks/>
              </p:cNvSpPr>
              <p:nvPr/>
            </p:nvSpPr>
            <p:spPr bwMode="auto">
              <a:xfrm>
                <a:off x="1117600" y="2336800"/>
                <a:ext cx="857250" cy="855663"/>
              </a:xfrm>
              <a:custGeom>
                <a:avLst/>
                <a:gdLst/>
                <a:ahLst/>
                <a:cxnLst/>
                <a:rect l="0" t="0" r="r" b="b"/>
                <a:pathLst>
                  <a:path w="21526" h="21465">
                    <a:moveTo>
                      <a:pt x="11035" y="6753"/>
                    </a:moveTo>
                    <a:cubicBezTo>
                      <a:pt x="8309" y="6557"/>
                      <a:pt x="5586" y="9378"/>
                      <a:pt x="7112" y="12552"/>
                    </a:cubicBezTo>
                    <a:cubicBezTo>
                      <a:pt x="8284" y="14989"/>
                      <a:pt x="12214" y="15497"/>
                      <a:pt x="13979" y="13287"/>
                    </a:cubicBezTo>
                    <a:cubicBezTo>
                      <a:pt x="16142" y="10578"/>
                      <a:pt x="14059" y="6970"/>
                      <a:pt x="11035" y="6753"/>
                    </a:cubicBezTo>
                    <a:close/>
                    <a:moveTo>
                      <a:pt x="13488" y="382"/>
                    </a:moveTo>
                    <a:cubicBezTo>
                      <a:pt x="13627" y="2367"/>
                      <a:pt x="13815" y="3733"/>
                      <a:pt x="15368" y="3894"/>
                    </a:cubicBezTo>
                    <a:cubicBezTo>
                      <a:pt x="16544" y="4016"/>
                      <a:pt x="17213" y="2788"/>
                      <a:pt x="18066" y="2914"/>
                    </a:cubicBezTo>
                    <a:cubicBezTo>
                      <a:pt x="18529" y="2982"/>
                      <a:pt x="18987" y="3880"/>
                      <a:pt x="19128" y="4057"/>
                    </a:cubicBezTo>
                    <a:cubicBezTo>
                      <a:pt x="19520" y="4550"/>
                      <a:pt x="19881" y="4792"/>
                      <a:pt x="20027" y="5364"/>
                    </a:cubicBezTo>
                    <a:cubicBezTo>
                      <a:pt x="19600" y="6213"/>
                      <a:pt x="18661" y="6479"/>
                      <a:pt x="18474" y="7406"/>
                    </a:cubicBezTo>
                    <a:cubicBezTo>
                      <a:pt x="18058" y="9482"/>
                      <a:pt x="19959" y="9825"/>
                      <a:pt x="21499" y="10346"/>
                    </a:cubicBezTo>
                    <a:cubicBezTo>
                      <a:pt x="21600" y="11283"/>
                      <a:pt x="21404" y="12580"/>
                      <a:pt x="21172" y="13450"/>
                    </a:cubicBezTo>
                    <a:cubicBezTo>
                      <a:pt x="19226" y="13539"/>
                      <a:pt x="17595" y="13849"/>
                      <a:pt x="17576" y="15574"/>
                    </a:cubicBezTo>
                    <a:cubicBezTo>
                      <a:pt x="17563" y="16643"/>
                      <a:pt x="18440" y="16985"/>
                      <a:pt x="18637" y="18024"/>
                    </a:cubicBezTo>
                    <a:cubicBezTo>
                      <a:pt x="18379" y="18485"/>
                      <a:pt x="17961" y="18713"/>
                      <a:pt x="17494" y="19086"/>
                    </a:cubicBezTo>
                    <a:cubicBezTo>
                      <a:pt x="17257" y="19274"/>
                      <a:pt x="16598" y="19997"/>
                      <a:pt x="16186" y="19984"/>
                    </a:cubicBezTo>
                    <a:cubicBezTo>
                      <a:pt x="15405" y="19960"/>
                      <a:pt x="14930" y="18589"/>
                      <a:pt x="14061" y="18432"/>
                    </a:cubicBezTo>
                    <a:cubicBezTo>
                      <a:pt x="11682" y="18003"/>
                      <a:pt x="11871" y="20267"/>
                      <a:pt x="11035" y="21454"/>
                    </a:cubicBezTo>
                    <a:cubicBezTo>
                      <a:pt x="10171" y="21501"/>
                      <a:pt x="8737" y="21411"/>
                      <a:pt x="8012" y="21046"/>
                    </a:cubicBezTo>
                    <a:cubicBezTo>
                      <a:pt x="8020" y="18885"/>
                      <a:pt x="7584" y="17552"/>
                      <a:pt x="5968" y="17534"/>
                    </a:cubicBezTo>
                    <a:cubicBezTo>
                      <a:pt x="4966" y="17522"/>
                      <a:pt x="4195" y="18681"/>
                      <a:pt x="3516" y="18596"/>
                    </a:cubicBezTo>
                    <a:cubicBezTo>
                      <a:pt x="3014" y="18533"/>
                      <a:pt x="1534" y="16594"/>
                      <a:pt x="1554" y="16145"/>
                    </a:cubicBezTo>
                    <a:cubicBezTo>
                      <a:pt x="1584" y="15462"/>
                      <a:pt x="2996" y="14864"/>
                      <a:pt x="3106" y="13859"/>
                    </a:cubicBezTo>
                    <a:cubicBezTo>
                      <a:pt x="3320" y="11906"/>
                      <a:pt x="1782" y="11786"/>
                      <a:pt x="0" y="11082"/>
                    </a:cubicBezTo>
                    <a:cubicBezTo>
                      <a:pt x="51" y="9961"/>
                      <a:pt x="86" y="8825"/>
                      <a:pt x="409" y="7978"/>
                    </a:cubicBezTo>
                    <a:cubicBezTo>
                      <a:pt x="2675" y="7987"/>
                      <a:pt x="4213" y="7552"/>
                      <a:pt x="3924" y="5528"/>
                    </a:cubicBezTo>
                    <a:cubicBezTo>
                      <a:pt x="3808" y="4715"/>
                      <a:pt x="2819" y="4111"/>
                      <a:pt x="2943" y="3404"/>
                    </a:cubicBezTo>
                    <a:cubicBezTo>
                      <a:pt x="3026" y="2931"/>
                      <a:pt x="3813" y="2646"/>
                      <a:pt x="4087" y="2424"/>
                    </a:cubicBezTo>
                    <a:cubicBezTo>
                      <a:pt x="4456" y="2126"/>
                      <a:pt x="4859" y="1493"/>
                      <a:pt x="5395" y="1525"/>
                    </a:cubicBezTo>
                    <a:cubicBezTo>
                      <a:pt x="6077" y="1567"/>
                      <a:pt x="6713" y="2981"/>
                      <a:pt x="7684" y="3077"/>
                    </a:cubicBezTo>
                    <a:cubicBezTo>
                      <a:pt x="9420" y="3248"/>
                      <a:pt x="9831" y="1970"/>
                      <a:pt x="10300" y="55"/>
                    </a:cubicBezTo>
                    <a:cubicBezTo>
                      <a:pt x="11317" y="-99"/>
                      <a:pt x="12649" y="92"/>
                      <a:pt x="13488" y="382"/>
                    </a:cubicBezTo>
                    <a:close/>
                    <a:moveTo>
                      <a:pt x="13488" y="382"/>
                    </a:moveTo>
                  </a:path>
                </a:pathLst>
              </a:custGeom>
              <a:grpFill/>
              <a:ln>
                <a:noFill/>
              </a:ln>
              <a:extLs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800"/>
              </a:p>
            </p:txBody>
          </p:sp>
          <p:sp>
            <p:nvSpPr>
              <p:cNvPr id="15" name="AutoShape 49"/>
              <p:cNvSpPr>
                <a:spLocks/>
              </p:cNvSpPr>
              <p:nvPr/>
            </p:nvSpPr>
            <p:spPr bwMode="auto">
              <a:xfrm>
                <a:off x="366713" y="2895600"/>
                <a:ext cx="992187" cy="992188"/>
              </a:xfrm>
              <a:custGeom>
                <a:avLst/>
                <a:gdLst/>
                <a:ahLst/>
                <a:cxnLst/>
                <a:rect l="0" t="0" r="r" b="b"/>
                <a:pathLst>
                  <a:path w="21509" h="21247">
                    <a:moveTo>
                      <a:pt x="11258" y="6594"/>
                    </a:moveTo>
                    <a:cubicBezTo>
                      <a:pt x="8710" y="6275"/>
                      <a:pt x="6623" y="8080"/>
                      <a:pt x="6592" y="10571"/>
                    </a:cubicBezTo>
                    <a:cubicBezTo>
                      <a:pt x="6560" y="13194"/>
                      <a:pt x="8524" y="14478"/>
                      <a:pt x="10056" y="14687"/>
                    </a:cubicBezTo>
                    <a:cubicBezTo>
                      <a:pt x="15829" y="15473"/>
                      <a:pt x="16469" y="7042"/>
                      <a:pt x="11399" y="6594"/>
                    </a:cubicBezTo>
                    <a:cubicBezTo>
                      <a:pt x="11353" y="6590"/>
                      <a:pt x="11304" y="6600"/>
                      <a:pt x="11258" y="6594"/>
                    </a:cubicBezTo>
                    <a:close/>
                    <a:moveTo>
                      <a:pt x="6168" y="735"/>
                    </a:moveTo>
                    <a:cubicBezTo>
                      <a:pt x="6529" y="576"/>
                      <a:pt x="7248" y="78"/>
                      <a:pt x="7723" y="177"/>
                    </a:cubicBezTo>
                    <a:cubicBezTo>
                      <a:pt x="8075" y="250"/>
                      <a:pt x="8401" y="934"/>
                      <a:pt x="8643" y="1293"/>
                    </a:cubicBezTo>
                    <a:cubicBezTo>
                      <a:pt x="9176" y="2086"/>
                      <a:pt x="10077" y="2793"/>
                      <a:pt x="11329" y="2269"/>
                    </a:cubicBezTo>
                    <a:cubicBezTo>
                      <a:pt x="12195" y="1907"/>
                      <a:pt x="12670" y="-312"/>
                      <a:pt x="13591" y="37"/>
                    </a:cubicBezTo>
                    <a:cubicBezTo>
                      <a:pt x="14316" y="312"/>
                      <a:pt x="15180" y="520"/>
                      <a:pt x="16065" y="1153"/>
                    </a:cubicBezTo>
                    <a:cubicBezTo>
                      <a:pt x="16183" y="2248"/>
                      <a:pt x="15579" y="3176"/>
                      <a:pt x="15924" y="4013"/>
                    </a:cubicBezTo>
                    <a:cubicBezTo>
                      <a:pt x="16134" y="4524"/>
                      <a:pt x="16781" y="5098"/>
                      <a:pt x="17409" y="5199"/>
                    </a:cubicBezTo>
                    <a:cubicBezTo>
                      <a:pt x="18457" y="5369"/>
                      <a:pt x="19363" y="4508"/>
                      <a:pt x="20024" y="4781"/>
                    </a:cubicBezTo>
                    <a:cubicBezTo>
                      <a:pt x="20490" y="4973"/>
                      <a:pt x="20546" y="5698"/>
                      <a:pt x="20731" y="6106"/>
                    </a:cubicBezTo>
                    <a:cubicBezTo>
                      <a:pt x="20916" y="6515"/>
                      <a:pt x="21439" y="7128"/>
                      <a:pt x="21367" y="7571"/>
                    </a:cubicBezTo>
                    <a:cubicBezTo>
                      <a:pt x="21250" y="8300"/>
                      <a:pt x="19464" y="8602"/>
                      <a:pt x="19176" y="9594"/>
                    </a:cubicBezTo>
                    <a:cubicBezTo>
                      <a:pt x="18596" y="11589"/>
                      <a:pt x="20120" y="11956"/>
                      <a:pt x="21509" y="12942"/>
                    </a:cubicBezTo>
                    <a:cubicBezTo>
                      <a:pt x="21270" y="14103"/>
                      <a:pt x="20922" y="15154"/>
                      <a:pt x="20307" y="15942"/>
                    </a:cubicBezTo>
                    <a:cubicBezTo>
                      <a:pt x="18434" y="15432"/>
                      <a:pt x="16591" y="15449"/>
                      <a:pt x="16277" y="17128"/>
                    </a:cubicBezTo>
                    <a:cubicBezTo>
                      <a:pt x="16118" y="17982"/>
                      <a:pt x="16918" y="18976"/>
                      <a:pt x="16702" y="19709"/>
                    </a:cubicBezTo>
                    <a:cubicBezTo>
                      <a:pt x="16582" y="20116"/>
                      <a:pt x="15669" y="20336"/>
                      <a:pt x="15359" y="20477"/>
                    </a:cubicBezTo>
                    <a:cubicBezTo>
                      <a:pt x="14876" y="20694"/>
                      <a:pt x="14407" y="20971"/>
                      <a:pt x="13874" y="21104"/>
                    </a:cubicBezTo>
                    <a:cubicBezTo>
                      <a:pt x="12709" y="20052"/>
                      <a:pt x="12163" y="17932"/>
                      <a:pt x="10056" y="19012"/>
                    </a:cubicBezTo>
                    <a:cubicBezTo>
                      <a:pt x="9084" y="19510"/>
                      <a:pt x="9043" y="21139"/>
                      <a:pt x="8218" y="21244"/>
                    </a:cubicBezTo>
                    <a:cubicBezTo>
                      <a:pt x="7873" y="21288"/>
                      <a:pt x="7070" y="20911"/>
                      <a:pt x="6663" y="20756"/>
                    </a:cubicBezTo>
                    <a:cubicBezTo>
                      <a:pt x="6243" y="20595"/>
                      <a:pt x="5555" y="20432"/>
                      <a:pt x="5391" y="19988"/>
                    </a:cubicBezTo>
                    <a:cubicBezTo>
                      <a:pt x="5115" y="19244"/>
                      <a:pt x="5974" y="18581"/>
                      <a:pt x="5673" y="17407"/>
                    </a:cubicBezTo>
                    <a:cubicBezTo>
                      <a:pt x="5048" y="15746"/>
                      <a:pt x="3211" y="15947"/>
                      <a:pt x="1502" y="16500"/>
                    </a:cubicBezTo>
                    <a:cubicBezTo>
                      <a:pt x="1147" y="16184"/>
                      <a:pt x="953" y="15682"/>
                      <a:pt x="725" y="15175"/>
                    </a:cubicBezTo>
                    <a:cubicBezTo>
                      <a:pt x="558" y="14803"/>
                      <a:pt x="80" y="14064"/>
                      <a:pt x="159" y="13640"/>
                    </a:cubicBezTo>
                    <a:cubicBezTo>
                      <a:pt x="241" y="13200"/>
                      <a:pt x="952" y="13000"/>
                      <a:pt x="1361" y="12733"/>
                    </a:cubicBezTo>
                    <a:cubicBezTo>
                      <a:pt x="2090" y="12257"/>
                      <a:pt x="2777" y="11448"/>
                      <a:pt x="2351" y="10152"/>
                    </a:cubicBezTo>
                    <a:cubicBezTo>
                      <a:pt x="2039" y="9205"/>
                      <a:pt x="175" y="8931"/>
                      <a:pt x="18" y="8199"/>
                    </a:cubicBezTo>
                    <a:cubicBezTo>
                      <a:pt x="-91" y="7692"/>
                      <a:pt x="329" y="7141"/>
                      <a:pt x="512" y="6664"/>
                    </a:cubicBezTo>
                    <a:cubicBezTo>
                      <a:pt x="707" y="6160"/>
                      <a:pt x="778" y="5612"/>
                      <a:pt x="1220" y="5269"/>
                    </a:cubicBezTo>
                    <a:cubicBezTo>
                      <a:pt x="2927" y="5801"/>
                      <a:pt x="4936" y="5803"/>
                      <a:pt x="5249" y="4083"/>
                    </a:cubicBezTo>
                    <a:cubicBezTo>
                      <a:pt x="5427" y="3104"/>
                      <a:pt x="4834" y="2576"/>
                      <a:pt x="4825" y="1502"/>
                    </a:cubicBezTo>
                    <a:cubicBezTo>
                      <a:pt x="5132" y="1105"/>
                      <a:pt x="5623" y="975"/>
                      <a:pt x="6168" y="735"/>
                    </a:cubicBezTo>
                    <a:close/>
                    <a:moveTo>
                      <a:pt x="6168" y="735"/>
                    </a:moveTo>
                  </a:path>
                </a:pathLst>
              </a:custGeom>
              <a:grpFill/>
              <a:ln>
                <a:noFill/>
              </a:ln>
              <a:extLs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800"/>
              </a:p>
            </p:txBody>
          </p:sp>
        </p:grpSp>
      </p:grpSp>
    </p:spTree>
    <p:extLst>
      <p:ext uri="{BB962C8B-B14F-4D97-AF65-F5344CB8AC3E}">
        <p14:creationId xmlns:p14="http://schemas.microsoft.com/office/powerpoint/2010/main" val="902412949"/>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ide header v4, text">
    <p:spTree>
      <p:nvGrpSpPr>
        <p:cNvPr id="1" name=""/>
        <p:cNvGrpSpPr/>
        <p:nvPr/>
      </p:nvGrpSpPr>
      <p:grpSpPr>
        <a:xfrm>
          <a:off x="0" y="0"/>
          <a:ext cx="0" cy="0"/>
          <a:chOff x="0" y="0"/>
          <a:chExt cx="0" cy="0"/>
        </a:xfrm>
      </p:grpSpPr>
      <p:sp>
        <p:nvSpPr>
          <p:cNvPr id="3" name="Rectangle 2"/>
          <p:cNvSpPr/>
          <p:nvPr userDrawn="1"/>
        </p:nvSpPr>
        <p:spPr>
          <a:xfrm>
            <a:off x="-17278" y="-11430"/>
            <a:ext cx="3897630" cy="686943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a:extLst>
              <a:ext uri="{FF2B5EF4-FFF2-40B4-BE49-F238E27FC236}">
                <a16:creationId xmlns:a16="http://schemas.microsoft.com/office/drawing/2014/main" id="{866FD5B2-4D0D-3C49-B95A-330F7FDFBC4D}"/>
              </a:ext>
            </a:extLst>
          </p:cNvPr>
          <p:cNvCxnSpPr>
            <a:cxnSpLocks/>
          </p:cNvCxnSpPr>
          <p:nvPr userDrawn="1"/>
        </p:nvCxnSpPr>
        <p:spPr>
          <a:xfrm>
            <a:off x="453189" y="2906270"/>
            <a:ext cx="0" cy="1017712"/>
          </a:xfrm>
          <a:prstGeom prst="line">
            <a:avLst/>
          </a:prstGeom>
          <a:ln w="38100">
            <a:solidFill>
              <a:srgbClr val="00C7FF"/>
            </a:solidFill>
          </a:ln>
        </p:spPr>
        <p:style>
          <a:lnRef idx="1">
            <a:schemeClr val="accent1"/>
          </a:lnRef>
          <a:fillRef idx="0">
            <a:schemeClr val="accent1"/>
          </a:fillRef>
          <a:effectRef idx="0">
            <a:schemeClr val="accent1"/>
          </a:effectRef>
          <a:fontRef idx="minor">
            <a:schemeClr val="tx1"/>
          </a:fontRef>
        </p:style>
      </p:cxnSp>
      <p:sp>
        <p:nvSpPr>
          <p:cNvPr id="7" name="Title Placeholder 11">
            <a:extLst>
              <a:ext uri="{FF2B5EF4-FFF2-40B4-BE49-F238E27FC236}">
                <a16:creationId xmlns:a16="http://schemas.microsoft.com/office/drawing/2014/main" id="{95767405-2970-8F4A-BF76-DA600168FED4}"/>
              </a:ext>
            </a:extLst>
          </p:cNvPr>
          <p:cNvSpPr>
            <a:spLocks noGrp="1"/>
          </p:cNvSpPr>
          <p:nvPr>
            <p:ph type="title" hasCustomPrompt="1"/>
          </p:nvPr>
        </p:nvSpPr>
        <p:spPr>
          <a:xfrm>
            <a:off x="612988" y="2922587"/>
            <a:ext cx="2937036" cy="1001395"/>
          </a:xfrm>
          <a:prstGeom prst="rect">
            <a:avLst/>
          </a:prstGeom>
        </p:spPr>
        <p:txBody>
          <a:bodyPr vert="horz" lIns="91440" tIns="45720" rIns="91440" bIns="45720" rtlCol="0" anchor="ctr">
            <a:noAutofit/>
          </a:bodyPr>
          <a:lstStyle>
            <a:lvl1pPr fontAlgn="ctr">
              <a:defRPr sz="2800" cap="all" baseline="0">
                <a:solidFill>
                  <a:srgbClr val="004A7D"/>
                </a:solidFill>
                <a:latin typeface="Helvetica" panose="020B0604020202020204" pitchFamily="34" charset="0"/>
                <a:cs typeface="Helvetica" panose="020B0604020202020204" pitchFamily="34" charset="0"/>
              </a:defRPr>
            </a:lvl1pPr>
          </a:lstStyle>
          <a:p>
            <a:r>
              <a:rPr lang="en-US"/>
              <a:t>CLICK TO EDIT TITLE</a:t>
            </a:r>
          </a:p>
        </p:txBody>
      </p:sp>
      <p:sp>
        <p:nvSpPr>
          <p:cNvPr id="2" name="Content Placeholder 2">
            <a:extLst>
              <a:ext uri="{FF2B5EF4-FFF2-40B4-BE49-F238E27FC236}">
                <a16:creationId xmlns:a16="http://schemas.microsoft.com/office/drawing/2014/main" id="{9245F1EB-CC67-F3C2-4187-C3A6FEC009E4}"/>
              </a:ext>
            </a:extLst>
          </p:cNvPr>
          <p:cNvSpPr>
            <a:spLocks noGrp="1"/>
          </p:cNvSpPr>
          <p:nvPr>
            <p:ph idx="1"/>
          </p:nvPr>
        </p:nvSpPr>
        <p:spPr>
          <a:xfrm>
            <a:off x="4350819" y="649705"/>
            <a:ext cx="7263426" cy="5063996"/>
          </a:xfrm>
          <a:prstGeom prst="rect">
            <a:avLst/>
          </a:prstGeom>
        </p:spPr>
        <p:txBody>
          <a:bodyPr/>
          <a:lstStyle>
            <a:lvl1pPr>
              <a:lnSpc>
                <a:spcPct val="150000"/>
              </a:lnSpc>
              <a:buClr>
                <a:srgbClr val="FFC107"/>
              </a:buClr>
              <a:defRPr>
                <a:solidFill>
                  <a:schemeClr val="tx1">
                    <a:lumMod val="75000"/>
                    <a:lumOff val="25000"/>
                  </a:schemeClr>
                </a:solidFill>
                <a:latin typeface="Helvetica" panose="020B0604020202020204" pitchFamily="34" charset="0"/>
                <a:cs typeface="Helvetica" panose="020B0604020202020204" pitchFamily="34" charset="0"/>
              </a:defRPr>
            </a:lvl1pPr>
            <a:lvl2pPr>
              <a:lnSpc>
                <a:spcPct val="150000"/>
              </a:lnSpc>
              <a:buClr>
                <a:srgbClr val="FFC107"/>
              </a:buClr>
              <a:defRPr>
                <a:solidFill>
                  <a:schemeClr val="tx1">
                    <a:lumMod val="75000"/>
                    <a:lumOff val="25000"/>
                  </a:schemeClr>
                </a:solidFill>
                <a:latin typeface="Helvetica" panose="020B0604020202020204" pitchFamily="34" charset="0"/>
                <a:cs typeface="Helvetica" panose="020B0604020202020204" pitchFamily="34" charset="0"/>
              </a:defRPr>
            </a:lvl2pPr>
            <a:lvl3pPr>
              <a:lnSpc>
                <a:spcPct val="150000"/>
              </a:lnSpc>
              <a:buClr>
                <a:srgbClr val="FFC107"/>
              </a:buClr>
              <a:defRPr>
                <a:solidFill>
                  <a:schemeClr val="tx1">
                    <a:lumMod val="75000"/>
                    <a:lumOff val="25000"/>
                  </a:schemeClr>
                </a:solidFill>
                <a:latin typeface="Helvetica" panose="020B0604020202020204" pitchFamily="34" charset="0"/>
                <a:cs typeface="Helvetica" panose="020B0604020202020204" pitchFamily="34" charset="0"/>
              </a:defRPr>
            </a:lvl3pPr>
            <a:lvl4pPr>
              <a:lnSpc>
                <a:spcPct val="150000"/>
              </a:lnSpc>
              <a:buClr>
                <a:srgbClr val="FFC107"/>
              </a:buClr>
              <a:defRPr>
                <a:solidFill>
                  <a:schemeClr val="tx1">
                    <a:lumMod val="75000"/>
                    <a:lumOff val="25000"/>
                  </a:schemeClr>
                </a:solidFill>
                <a:latin typeface="Helvetica" panose="020B0604020202020204" pitchFamily="34" charset="0"/>
                <a:cs typeface="Helvetica" panose="020B0604020202020204" pitchFamily="34" charset="0"/>
              </a:defRPr>
            </a:lvl4pPr>
            <a:lvl5pPr>
              <a:lnSpc>
                <a:spcPct val="150000"/>
              </a:lnSpc>
              <a:buClr>
                <a:srgbClr val="FFC107"/>
              </a:buClr>
              <a:defRPr>
                <a:solidFill>
                  <a:schemeClr val="tx1">
                    <a:lumMod val="75000"/>
                    <a:lumOff val="25000"/>
                  </a:schemeClr>
                </a:solidFill>
                <a:latin typeface="Helvetica" panose="020B0604020202020204" pitchFamily="34" charset="0"/>
                <a:cs typeface="Helvetica"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61410292"/>
      </p:ext>
    </p:extLst>
  </p:cSld>
  <p:clrMapOvr>
    <a:masterClrMapping/>
  </p:clrMapOvr>
  <p:hf hdr="0" ftr="0" dt="0"/>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ext + Large Image (Square)">
    <p:spTree>
      <p:nvGrpSpPr>
        <p:cNvPr id="1" name=""/>
        <p:cNvGrpSpPr/>
        <p:nvPr/>
      </p:nvGrpSpPr>
      <p:grpSpPr>
        <a:xfrm>
          <a:off x="0" y="0"/>
          <a:ext cx="0" cy="0"/>
          <a:chOff x="0" y="0"/>
          <a:chExt cx="0" cy="0"/>
        </a:xfrm>
      </p:grpSpPr>
      <p:sp>
        <p:nvSpPr>
          <p:cNvPr id="16" name="Picture Placeholder 15"/>
          <p:cNvSpPr>
            <a:spLocks noGrp="1"/>
          </p:cNvSpPr>
          <p:nvPr>
            <p:ph type="pic" sz="quarter" idx="15"/>
          </p:nvPr>
        </p:nvSpPr>
        <p:spPr>
          <a:xfrm>
            <a:off x="1162051" y="1848238"/>
            <a:ext cx="5798336" cy="4350168"/>
          </a:xfrm>
          <a:prstGeom prst="rect">
            <a:avLst/>
          </a:prstGeom>
        </p:spPr>
        <p:txBody>
          <a:bodyPr/>
          <a:lstStyle/>
          <a:p>
            <a:r>
              <a:rPr lang="en-US"/>
              <a:t>Click icon to add picture</a:t>
            </a:r>
          </a:p>
        </p:txBody>
      </p:sp>
      <p:sp>
        <p:nvSpPr>
          <p:cNvPr id="3" name="Content Placeholder 2"/>
          <p:cNvSpPr>
            <a:spLocks noGrp="1"/>
          </p:cNvSpPr>
          <p:nvPr>
            <p:ph idx="1" hasCustomPrompt="1"/>
          </p:nvPr>
        </p:nvSpPr>
        <p:spPr>
          <a:xfrm>
            <a:off x="7613227" y="2062620"/>
            <a:ext cx="4273971" cy="4109579"/>
          </a:xfrm>
        </p:spPr>
        <p:txBody>
          <a:bodyPr numCol="1" spcCol="457200"/>
          <a:lstStyle>
            <a:lvl1pPr>
              <a:defRPr sz="2000"/>
            </a:lvl1pPr>
            <a:lvl2pPr>
              <a:defRPr sz="2000"/>
            </a:lvl2pPr>
            <a:lvl3pPr>
              <a:defRPr sz="1800"/>
            </a:lvl3pPr>
            <a:lvl4pPr>
              <a:defRPr sz="1800"/>
            </a:lvl4pPr>
            <a:lvl5pPr>
              <a:defRPr sz="1800"/>
            </a:lvl5pPr>
          </a:lstStyle>
          <a:p>
            <a:pPr lvl="0"/>
            <a:r>
              <a:rPr lang="en-US"/>
              <a:t>Main text style. Use text indent more and indent less buttons to change text style.</a:t>
            </a:r>
          </a:p>
          <a:p>
            <a:pPr lvl="1"/>
            <a:r>
              <a:rPr lang="en-US"/>
              <a:t>5 words per line. 10 words per text block. 50 words per slide.</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9A96B2-702C-084E-9060-05751DBF82B0}" type="slidenum">
              <a:rPr lang="en-US" smtClean="0"/>
              <a:t>‹#›</a:t>
            </a:fld>
            <a:endParaRPr lang="en-US"/>
          </a:p>
        </p:txBody>
      </p:sp>
      <p:sp>
        <p:nvSpPr>
          <p:cNvPr id="7" name="Title 6"/>
          <p:cNvSpPr>
            <a:spLocks noGrp="1"/>
          </p:cNvSpPr>
          <p:nvPr>
            <p:ph type="title"/>
          </p:nvPr>
        </p:nvSpPr>
        <p:spPr/>
        <p:txBody>
          <a:bodyPr/>
          <a:lstStyle/>
          <a:p>
            <a:r>
              <a:rPr lang="en-US"/>
              <a:t>Click to edit Master title style</a:t>
            </a:r>
          </a:p>
        </p:txBody>
      </p:sp>
      <p:sp>
        <p:nvSpPr>
          <p:cNvPr id="9" name="Text Placeholder 7"/>
          <p:cNvSpPr>
            <a:spLocks noGrp="1"/>
          </p:cNvSpPr>
          <p:nvPr>
            <p:ph type="body" sz="quarter" idx="13"/>
          </p:nvPr>
        </p:nvSpPr>
        <p:spPr>
          <a:xfrm>
            <a:off x="304799" y="671946"/>
            <a:ext cx="11582399" cy="330200"/>
          </a:xfrm>
        </p:spPr>
        <p:txBody>
          <a:bodyPr vert="horz" lIns="0" tIns="0" rIns="0" bIns="0" rtlCol="0" anchor="t">
            <a:noAutofit/>
          </a:bodyPr>
          <a:lstStyle>
            <a:lvl1pPr marL="12700" indent="0">
              <a:buNone/>
              <a:defRPr lang="en-US" sz="2000" b="0" i="1" dirty="0">
                <a:solidFill>
                  <a:schemeClr val="accent2"/>
                </a:solidFill>
                <a:latin typeface="Times New Roman" charset="0"/>
                <a:ea typeface="Times New Roman" charset="0"/>
                <a:cs typeface="Times New Roman" charset="0"/>
              </a:defRPr>
            </a:lvl1pPr>
          </a:lstStyle>
          <a:p>
            <a:pPr lvl="0">
              <a:lnSpc>
                <a:spcPct val="90000"/>
              </a:lnSpc>
            </a:pPr>
            <a:r>
              <a:rPr lang="en-US"/>
              <a:t>Click to edit Master text styles</a:t>
            </a:r>
          </a:p>
        </p:txBody>
      </p:sp>
      <p:sp>
        <p:nvSpPr>
          <p:cNvPr id="10" name="Rectangle 9"/>
          <p:cNvSpPr/>
          <p:nvPr userDrawn="1"/>
        </p:nvSpPr>
        <p:spPr>
          <a:xfrm>
            <a:off x="12801600" y="0"/>
            <a:ext cx="3048000" cy="64008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Text + Large Image (Square)</a:t>
            </a:r>
          </a:p>
        </p:txBody>
      </p:sp>
      <p:grpSp>
        <p:nvGrpSpPr>
          <p:cNvPr id="11" name="Group 10"/>
          <p:cNvGrpSpPr/>
          <p:nvPr userDrawn="1"/>
        </p:nvGrpSpPr>
        <p:grpSpPr>
          <a:xfrm>
            <a:off x="12801600" y="702812"/>
            <a:ext cx="3048000" cy="6155188"/>
            <a:chOff x="9601200" y="702812"/>
            <a:chExt cx="2286000" cy="6155188"/>
          </a:xfrm>
        </p:grpSpPr>
        <p:sp>
          <p:nvSpPr>
            <p:cNvPr id="12" name="Rectangle 11"/>
            <p:cNvSpPr/>
            <p:nvPr userDrawn="1"/>
          </p:nvSpPr>
          <p:spPr>
            <a:xfrm>
              <a:off x="9601200" y="702812"/>
              <a:ext cx="2286000" cy="615518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wrap="square" lIns="182880" tIns="457200" rIns="182880" rtlCol="0" anchor="t"/>
            <a:lstStyle/>
            <a:p>
              <a:pPr algn="ctr">
                <a:spcAft>
                  <a:spcPts val="600"/>
                </a:spcAft>
              </a:pPr>
              <a:r>
                <a:rPr lang="en-US" sz="1100" b="1">
                  <a:ea typeface="Times New Roman" charset="0"/>
                  <a:cs typeface="Times New Roman" charset="0"/>
                </a:rPr>
                <a:t>Layout Standards</a:t>
              </a:r>
            </a:p>
            <a:p>
              <a:pPr marL="228600" indent="-228600">
                <a:spcAft>
                  <a:spcPts val="600"/>
                </a:spcAft>
                <a:buFont typeface="+mj-lt"/>
                <a:buAutoNum type="arabicPeriod"/>
              </a:pPr>
              <a:r>
                <a:rPr lang="en-US" sz="1000"/>
                <a:t>Use Tab to add bullet.</a:t>
              </a:r>
            </a:p>
            <a:p>
              <a:pPr marL="228600" indent="-228600">
                <a:spcAft>
                  <a:spcPts val="600"/>
                </a:spcAft>
                <a:buFont typeface="+mj-lt"/>
                <a:buAutoNum type="arabicPeriod"/>
              </a:pPr>
              <a:r>
                <a:rPr lang="en-US" sz="1000"/>
                <a:t>If body subhead is needed, change default text</a:t>
              </a:r>
              <a:r>
                <a:rPr lang="en-US" sz="1000" baseline="0"/>
                <a:t> to bold &amp; red.</a:t>
              </a:r>
              <a:endParaRPr lang="en-US" sz="1000"/>
            </a:p>
            <a:p>
              <a:pPr marL="228600" indent="-228600">
                <a:spcAft>
                  <a:spcPts val="600"/>
                </a:spcAft>
                <a:buFont typeface="+mj-lt"/>
                <a:buAutoNum type="arabicPeriod"/>
              </a:pPr>
              <a:r>
                <a:rPr lang="en-US" sz="1000"/>
                <a:t>Keep words to a minimum with these suggested limits.</a:t>
              </a:r>
            </a:p>
            <a:p>
              <a:pPr marL="352425" lvl="0" indent="-85725">
                <a:spcAft>
                  <a:spcPts val="600"/>
                </a:spcAft>
                <a:buFont typeface="Arial" charset="0"/>
                <a:buChar char="•"/>
                <a:tabLst/>
              </a:pPr>
              <a:r>
                <a:rPr lang="en-US" sz="1000"/>
                <a:t>5 words per line. </a:t>
              </a:r>
            </a:p>
            <a:p>
              <a:pPr marL="352425" lvl="0" indent="-85725">
                <a:spcAft>
                  <a:spcPts val="600"/>
                </a:spcAft>
                <a:buFont typeface="Arial" charset="0"/>
                <a:buChar char="•"/>
                <a:tabLst/>
              </a:pPr>
              <a:r>
                <a:rPr lang="en-US" sz="1000"/>
                <a:t>10 words per text block.</a:t>
              </a:r>
            </a:p>
            <a:p>
              <a:pPr marL="352425" lvl="0" indent="-85725">
                <a:spcAft>
                  <a:spcPts val="600"/>
                </a:spcAft>
                <a:buFont typeface="Arial" charset="0"/>
                <a:buChar char="•"/>
                <a:tabLst/>
              </a:pPr>
              <a:r>
                <a:rPr lang="en-US" sz="1000"/>
                <a:t>50 words per text block. </a:t>
              </a:r>
            </a:p>
          </p:txBody>
        </p:sp>
        <p:grpSp>
          <p:nvGrpSpPr>
            <p:cNvPr id="13" name="Group 12"/>
            <p:cNvGrpSpPr>
              <a:grpSpLocks noChangeAspect="1"/>
            </p:cNvGrpSpPr>
            <p:nvPr userDrawn="1"/>
          </p:nvGrpSpPr>
          <p:grpSpPr>
            <a:xfrm>
              <a:off x="10625490" y="843418"/>
              <a:ext cx="233337" cy="225045"/>
              <a:chOff x="366713" y="2336800"/>
              <a:chExt cx="1608137" cy="1550988"/>
            </a:xfrm>
            <a:solidFill>
              <a:schemeClr val="bg1"/>
            </a:solidFill>
          </p:grpSpPr>
          <p:sp>
            <p:nvSpPr>
              <p:cNvPr id="14" name="AutoShape 48"/>
              <p:cNvSpPr>
                <a:spLocks/>
              </p:cNvSpPr>
              <p:nvPr/>
            </p:nvSpPr>
            <p:spPr bwMode="auto">
              <a:xfrm>
                <a:off x="1117600" y="2336800"/>
                <a:ext cx="857250" cy="855663"/>
              </a:xfrm>
              <a:custGeom>
                <a:avLst/>
                <a:gdLst/>
                <a:ahLst/>
                <a:cxnLst/>
                <a:rect l="0" t="0" r="r" b="b"/>
                <a:pathLst>
                  <a:path w="21526" h="21465">
                    <a:moveTo>
                      <a:pt x="11035" y="6753"/>
                    </a:moveTo>
                    <a:cubicBezTo>
                      <a:pt x="8309" y="6557"/>
                      <a:pt x="5586" y="9378"/>
                      <a:pt x="7112" y="12552"/>
                    </a:cubicBezTo>
                    <a:cubicBezTo>
                      <a:pt x="8284" y="14989"/>
                      <a:pt x="12214" y="15497"/>
                      <a:pt x="13979" y="13287"/>
                    </a:cubicBezTo>
                    <a:cubicBezTo>
                      <a:pt x="16142" y="10578"/>
                      <a:pt x="14059" y="6970"/>
                      <a:pt x="11035" y="6753"/>
                    </a:cubicBezTo>
                    <a:close/>
                    <a:moveTo>
                      <a:pt x="13488" y="382"/>
                    </a:moveTo>
                    <a:cubicBezTo>
                      <a:pt x="13627" y="2367"/>
                      <a:pt x="13815" y="3733"/>
                      <a:pt x="15368" y="3894"/>
                    </a:cubicBezTo>
                    <a:cubicBezTo>
                      <a:pt x="16544" y="4016"/>
                      <a:pt x="17213" y="2788"/>
                      <a:pt x="18066" y="2914"/>
                    </a:cubicBezTo>
                    <a:cubicBezTo>
                      <a:pt x="18529" y="2982"/>
                      <a:pt x="18987" y="3880"/>
                      <a:pt x="19128" y="4057"/>
                    </a:cubicBezTo>
                    <a:cubicBezTo>
                      <a:pt x="19520" y="4550"/>
                      <a:pt x="19881" y="4792"/>
                      <a:pt x="20027" y="5364"/>
                    </a:cubicBezTo>
                    <a:cubicBezTo>
                      <a:pt x="19600" y="6213"/>
                      <a:pt x="18661" y="6479"/>
                      <a:pt x="18474" y="7406"/>
                    </a:cubicBezTo>
                    <a:cubicBezTo>
                      <a:pt x="18058" y="9482"/>
                      <a:pt x="19959" y="9825"/>
                      <a:pt x="21499" y="10346"/>
                    </a:cubicBezTo>
                    <a:cubicBezTo>
                      <a:pt x="21600" y="11283"/>
                      <a:pt x="21404" y="12580"/>
                      <a:pt x="21172" y="13450"/>
                    </a:cubicBezTo>
                    <a:cubicBezTo>
                      <a:pt x="19226" y="13539"/>
                      <a:pt x="17595" y="13849"/>
                      <a:pt x="17576" y="15574"/>
                    </a:cubicBezTo>
                    <a:cubicBezTo>
                      <a:pt x="17563" y="16643"/>
                      <a:pt x="18440" y="16985"/>
                      <a:pt x="18637" y="18024"/>
                    </a:cubicBezTo>
                    <a:cubicBezTo>
                      <a:pt x="18379" y="18485"/>
                      <a:pt x="17961" y="18713"/>
                      <a:pt x="17494" y="19086"/>
                    </a:cubicBezTo>
                    <a:cubicBezTo>
                      <a:pt x="17257" y="19274"/>
                      <a:pt x="16598" y="19997"/>
                      <a:pt x="16186" y="19984"/>
                    </a:cubicBezTo>
                    <a:cubicBezTo>
                      <a:pt x="15405" y="19960"/>
                      <a:pt x="14930" y="18589"/>
                      <a:pt x="14061" y="18432"/>
                    </a:cubicBezTo>
                    <a:cubicBezTo>
                      <a:pt x="11682" y="18003"/>
                      <a:pt x="11871" y="20267"/>
                      <a:pt x="11035" y="21454"/>
                    </a:cubicBezTo>
                    <a:cubicBezTo>
                      <a:pt x="10171" y="21501"/>
                      <a:pt x="8737" y="21411"/>
                      <a:pt x="8012" y="21046"/>
                    </a:cubicBezTo>
                    <a:cubicBezTo>
                      <a:pt x="8020" y="18885"/>
                      <a:pt x="7584" y="17552"/>
                      <a:pt x="5968" y="17534"/>
                    </a:cubicBezTo>
                    <a:cubicBezTo>
                      <a:pt x="4966" y="17522"/>
                      <a:pt x="4195" y="18681"/>
                      <a:pt x="3516" y="18596"/>
                    </a:cubicBezTo>
                    <a:cubicBezTo>
                      <a:pt x="3014" y="18533"/>
                      <a:pt x="1534" y="16594"/>
                      <a:pt x="1554" y="16145"/>
                    </a:cubicBezTo>
                    <a:cubicBezTo>
                      <a:pt x="1584" y="15462"/>
                      <a:pt x="2996" y="14864"/>
                      <a:pt x="3106" y="13859"/>
                    </a:cubicBezTo>
                    <a:cubicBezTo>
                      <a:pt x="3320" y="11906"/>
                      <a:pt x="1782" y="11786"/>
                      <a:pt x="0" y="11082"/>
                    </a:cubicBezTo>
                    <a:cubicBezTo>
                      <a:pt x="51" y="9961"/>
                      <a:pt x="86" y="8825"/>
                      <a:pt x="409" y="7978"/>
                    </a:cubicBezTo>
                    <a:cubicBezTo>
                      <a:pt x="2675" y="7987"/>
                      <a:pt x="4213" y="7552"/>
                      <a:pt x="3924" y="5528"/>
                    </a:cubicBezTo>
                    <a:cubicBezTo>
                      <a:pt x="3808" y="4715"/>
                      <a:pt x="2819" y="4111"/>
                      <a:pt x="2943" y="3404"/>
                    </a:cubicBezTo>
                    <a:cubicBezTo>
                      <a:pt x="3026" y="2931"/>
                      <a:pt x="3813" y="2646"/>
                      <a:pt x="4087" y="2424"/>
                    </a:cubicBezTo>
                    <a:cubicBezTo>
                      <a:pt x="4456" y="2126"/>
                      <a:pt x="4859" y="1493"/>
                      <a:pt x="5395" y="1525"/>
                    </a:cubicBezTo>
                    <a:cubicBezTo>
                      <a:pt x="6077" y="1567"/>
                      <a:pt x="6713" y="2981"/>
                      <a:pt x="7684" y="3077"/>
                    </a:cubicBezTo>
                    <a:cubicBezTo>
                      <a:pt x="9420" y="3248"/>
                      <a:pt x="9831" y="1970"/>
                      <a:pt x="10300" y="55"/>
                    </a:cubicBezTo>
                    <a:cubicBezTo>
                      <a:pt x="11317" y="-99"/>
                      <a:pt x="12649" y="92"/>
                      <a:pt x="13488" y="382"/>
                    </a:cubicBezTo>
                    <a:close/>
                    <a:moveTo>
                      <a:pt x="13488" y="382"/>
                    </a:moveTo>
                  </a:path>
                </a:pathLst>
              </a:custGeom>
              <a:grpFill/>
              <a:ln>
                <a:noFill/>
              </a:ln>
              <a:extLs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800"/>
              </a:p>
            </p:txBody>
          </p:sp>
          <p:sp>
            <p:nvSpPr>
              <p:cNvPr id="15" name="AutoShape 49"/>
              <p:cNvSpPr>
                <a:spLocks/>
              </p:cNvSpPr>
              <p:nvPr/>
            </p:nvSpPr>
            <p:spPr bwMode="auto">
              <a:xfrm>
                <a:off x="366713" y="2895600"/>
                <a:ext cx="992187" cy="992188"/>
              </a:xfrm>
              <a:custGeom>
                <a:avLst/>
                <a:gdLst/>
                <a:ahLst/>
                <a:cxnLst/>
                <a:rect l="0" t="0" r="r" b="b"/>
                <a:pathLst>
                  <a:path w="21509" h="21247">
                    <a:moveTo>
                      <a:pt x="11258" y="6594"/>
                    </a:moveTo>
                    <a:cubicBezTo>
                      <a:pt x="8710" y="6275"/>
                      <a:pt x="6623" y="8080"/>
                      <a:pt x="6592" y="10571"/>
                    </a:cubicBezTo>
                    <a:cubicBezTo>
                      <a:pt x="6560" y="13194"/>
                      <a:pt x="8524" y="14478"/>
                      <a:pt x="10056" y="14687"/>
                    </a:cubicBezTo>
                    <a:cubicBezTo>
                      <a:pt x="15829" y="15473"/>
                      <a:pt x="16469" y="7042"/>
                      <a:pt x="11399" y="6594"/>
                    </a:cubicBezTo>
                    <a:cubicBezTo>
                      <a:pt x="11353" y="6590"/>
                      <a:pt x="11304" y="6600"/>
                      <a:pt x="11258" y="6594"/>
                    </a:cubicBezTo>
                    <a:close/>
                    <a:moveTo>
                      <a:pt x="6168" y="735"/>
                    </a:moveTo>
                    <a:cubicBezTo>
                      <a:pt x="6529" y="576"/>
                      <a:pt x="7248" y="78"/>
                      <a:pt x="7723" y="177"/>
                    </a:cubicBezTo>
                    <a:cubicBezTo>
                      <a:pt x="8075" y="250"/>
                      <a:pt x="8401" y="934"/>
                      <a:pt x="8643" y="1293"/>
                    </a:cubicBezTo>
                    <a:cubicBezTo>
                      <a:pt x="9176" y="2086"/>
                      <a:pt x="10077" y="2793"/>
                      <a:pt x="11329" y="2269"/>
                    </a:cubicBezTo>
                    <a:cubicBezTo>
                      <a:pt x="12195" y="1907"/>
                      <a:pt x="12670" y="-312"/>
                      <a:pt x="13591" y="37"/>
                    </a:cubicBezTo>
                    <a:cubicBezTo>
                      <a:pt x="14316" y="312"/>
                      <a:pt x="15180" y="520"/>
                      <a:pt x="16065" y="1153"/>
                    </a:cubicBezTo>
                    <a:cubicBezTo>
                      <a:pt x="16183" y="2248"/>
                      <a:pt x="15579" y="3176"/>
                      <a:pt x="15924" y="4013"/>
                    </a:cubicBezTo>
                    <a:cubicBezTo>
                      <a:pt x="16134" y="4524"/>
                      <a:pt x="16781" y="5098"/>
                      <a:pt x="17409" y="5199"/>
                    </a:cubicBezTo>
                    <a:cubicBezTo>
                      <a:pt x="18457" y="5369"/>
                      <a:pt x="19363" y="4508"/>
                      <a:pt x="20024" y="4781"/>
                    </a:cubicBezTo>
                    <a:cubicBezTo>
                      <a:pt x="20490" y="4973"/>
                      <a:pt x="20546" y="5698"/>
                      <a:pt x="20731" y="6106"/>
                    </a:cubicBezTo>
                    <a:cubicBezTo>
                      <a:pt x="20916" y="6515"/>
                      <a:pt x="21439" y="7128"/>
                      <a:pt x="21367" y="7571"/>
                    </a:cubicBezTo>
                    <a:cubicBezTo>
                      <a:pt x="21250" y="8300"/>
                      <a:pt x="19464" y="8602"/>
                      <a:pt x="19176" y="9594"/>
                    </a:cubicBezTo>
                    <a:cubicBezTo>
                      <a:pt x="18596" y="11589"/>
                      <a:pt x="20120" y="11956"/>
                      <a:pt x="21509" y="12942"/>
                    </a:cubicBezTo>
                    <a:cubicBezTo>
                      <a:pt x="21270" y="14103"/>
                      <a:pt x="20922" y="15154"/>
                      <a:pt x="20307" y="15942"/>
                    </a:cubicBezTo>
                    <a:cubicBezTo>
                      <a:pt x="18434" y="15432"/>
                      <a:pt x="16591" y="15449"/>
                      <a:pt x="16277" y="17128"/>
                    </a:cubicBezTo>
                    <a:cubicBezTo>
                      <a:pt x="16118" y="17982"/>
                      <a:pt x="16918" y="18976"/>
                      <a:pt x="16702" y="19709"/>
                    </a:cubicBezTo>
                    <a:cubicBezTo>
                      <a:pt x="16582" y="20116"/>
                      <a:pt x="15669" y="20336"/>
                      <a:pt x="15359" y="20477"/>
                    </a:cubicBezTo>
                    <a:cubicBezTo>
                      <a:pt x="14876" y="20694"/>
                      <a:pt x="14407" y="20971"/>
                      <a:pt x="13874" y="21104"/>
                    </a:cubicBezTo>
                    <a:cubicBezTo>
                      <a:pt x="12709" y="20052"/>
                      <a:pt x="12163" y="17932"/>
                      <a:pt x="10056" y="19012"/>
                    </a:cubicBezTo>
                    <a:cubicBezTo>
                      <a:pt x="9084" y="19510"/>
                      <a:pt x="9043" y="21139"/>
                      <a:pt x="8218" y="21244"/>
                    </a:cubicBezTo>
                    <a:cubicBezTo>
                      <a:pt x="7873" y="21288"/>
                      <a:pt x="7070" y="20911"/>
                      <a:pt x="6663" y="20756"/>
                    </a:cubicBezTo>
                    <a:cubicBezTo>
                      <a:pt x="6243" y="20595"/>
                      <a:pt x="5555" y="20432"/>
                      <a:pt x="5391" y="19988"/>
                    </a:cubicBezTo>
                    <a:cubicBezTo>
                      <a:pt x="5115" y="19244"/>
                      <a:pt x="5974" y="18581"/>
                      <a:pt x="5673" y="17407"/>
                    </a:cubicBezTo>
                    <a:cubicBezTo>
                      <a:pt x="5048" y="15746"/>
                      <a:pt x="3211" y="15947"/>
                      <a:pt x="1502" y="16500"/>
                    </a:cubicBezTo>
                    <a:cubicBezTo>
                      <a:pt x="1147" y="16184"/>
                      <a:pt x="953" y="15682"/>
                      <a:pt x="725" y="15175"/>
                    </a:cubicBezTo>
                    <a:cubicBezTo>
                      <a:pt x="558" y="14803"/>
                      <a:pt x="80" y="14064"/>
                      <a:pt x="159" y="13640"/>
                    </a:cubicBezTo>
                    <a:cubicBezTo>
                      <a:pt x="241" y="13200"/>
                      <a:pt x="952" y="13000"/>
                      <a:pt x="1361" y="12733"/>
                    </a:cubicBezTo>
                    <a:cubicBezTo>
                      <a:pt x="2090" y="12257"/>
                      <a:pt x="2777" y="11448"/>
                      <a:pt x="2351" y="10152"/>
                    </a:cubicBezTo>
                    <a:cubicBezTo>
                      <a:pt x="2039" y="9205"/>
                      <a:pt x="175" y="8931"/>
                      <a:pt x="18" y="8199"/>
                    </a:cubicBezTo>
                    <a:cubicBezTo>
                      <a:pt x="-91" y="7692"/>
                      <a:pt x="329" y="7141"/>
                      <a:pt x="512" y="6664"/>
                    </a:cubicBezTo>
                    <a:cubicBezTo>
                      <a:pt x="707" y="6160"/>
                      <a:pt x="778" y="5612"/>
                      <a:pt x="1220" y="5269"/>
                    </a:cubicBezTo>
                    <a:cubicBezTo>
                      <a:pt x="2927" y="5801"/>
                      <a:pt x="4936" y="5803"/>
                      <a:pt x="5249" y="4083"/>
                    </a:cubicBezTo>
                    <a:cubicBezTo>
                      <a:pt x="5427" y="3104"/>
                      <a:pt x="4834" y="2576"/>
                      <a:pt x="4825" y="1502"/>
                    </a:cubicBezTo>
                    <a:cubicBezTo>
                      <a:pt x="5132" y="1105"/>
                      <a:pt x="5623" y="975"/>
                      <a:pt x="6168" y="735"/>
                    </a:cubicBezTo>
                    <a:close/>
                    <a:moveTo>
                      <a:pt x="6168" y="735"/>
                    </a:moveTo>
                  </a:path>
                </a:pathLst>
              </a:custGeom>
              <a:grpFill/>
              <a:ln>
                <a:noFill/>
              </a:ln>
              <a:extLs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800"/>
              </a:p>
            </p:txBody>
          </p:sp>
        </p:grpSp>
      </p:grpSp>
    </p:spTree>
    <p:extLst>
      <p:ext uri="{BB962C8B-B14F-4D97-AF65-F5344CB8AC3E}">
        <p14:creationId xmlns:p14="http://schemas.microsoft.com/office/powerpoint/2010/main" val="1301794914"/>
      </p:ext>
    </p:extLst>
  </p:cSld>
  <p:clrMapOvr>
    <a:masterClrMapping/>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ase Study">
    <p:spTree>
      <p:nvGrpSpPr>
        <p:cNvPr id="1" name=""/>
        <p:cNvGrpSpPr/>
        <p:nvPr/>
      </p:nvGrpSpPr>
      <p:grpSpPr>
        <a:xfrm>
          <a:off x="0" y="0"/>
          <a:ext cx="0" cy="0"/>
          <a:chOff x="0" y="0"/>
          <a:chExt cx="0" cy="0"/>
        </a:xfrm>
      </p:grpSpPr>
      <p:sp>
        <p:nvSpPr>
          <p:cNvPr id="2" name="Title 1"/>
          <p:cNvSpPr>
            <a:spLocks noGrp="1"/>
          </p:cNvSpPr>
          <p:nvPr>
            <p:ph type="title"/>
          </p:nvPr>
        </p:nvSpPr>
        <p:spPr>
          <a:xfrm>
            <a:off x="3388652" y="234668"/>
            <a:ext cx="8498544" cy="1556176"/>
          </a:xfrm>
        </p:spPr>
        <p:txBody>
          <a:bodyPr anchor="ctr"/>
          <a:lstStyle/>
          <a:p>
            <a:r>
              <a:rPr lang="en-US"/>
              <a:t>Click to edit Master title style</a:t>
            </a:r>
          </a:p>
        </p:txBody>
      </p:sp>
      <p:sp>
        <p:nvSpPr>
          <p:cNvPr id="3" name="Content Placeholder 2"/>
          <p:cNvSpPr>
            <a:spLocks noGrp="1"/>
          </p:cNvSpPr>
          <p:nvPr>
            <p:ph idx="1" hasCustomPrompt="1"/>
          </p:nvPr>
        </p:nvSpPr>
        <p:spPr>
          <a:xfrm>
            <a:off x="304799" y="2062621"/>
            <a:ext cx="11582397" cy="4096512"/>
          </a:xfrm>
        </p:spPr>
        <p:txBody>
          <a:bodyPr lIns="411480" numCol="2" spcCol="457200"/>
          <a:lstStyle>
            <a:lvl1pPr>
              <a:spcAft>
                <a:spcPts val="300"/>
              </a:spcAft>
              <a:defRPr sz="2000" b="1" baseline="0">
                <a:solidFill>
                  <a:schemeClr val="tx2"/>
                </a:solidFill>
              </a:defRPr>
            </a:lvl1pPr>
            <a:lvl2pPr marL="65088" indent="0">
              <a:spcBef>
                <a:spcPts val="200"/>
              </a:spcBef>
              <a:spcAft>
                <a:spcPts val="1200"/>
              </a:spcAft>
              <a:buNone/>
              <a:tabLst/>
              <a:defRPr sz="2000" i="1" baseline="0"/>
            </a:lvl2pPr>
            <a:lvl3pPr>
              <a:defRPr sz="1800"/>
            </a:lvl3pPr>
            <a:lvl4pPr>
              <a:defRPr sz="1800"/>
            </a:lvl4pPr>
            <a:lvl5pPr>
              <a:defRPr sz="1800"/>
            </a:lvl5pPr>
          </a:lstStyle>
          <a:p>
            <a:pPr lvl="0"/>
            <a:r>
              <a:rPr lang="en-US"/>
              <a:t>Use tab and left </a:t>
            </a:r>
            <a:r>
              <a:rPr lang="en-US" err="1"/>
              <a:t>outdent</a:t>
            </a:r>
            <a:r>
              <a:rPr lang="en-US"/>
              <a:t> button to change between text styles.</a:t>
            </a:r>
          </a:p>
          <a:p>
            <a:pPr lvl="1"/>
            <a:r>
              <a:rPr lang="en-US"/>
              <a:t>5 words per line. 10 words per text block.</a:t>
            </a:r>
          </a:p>
        </p:txBody>
      </p:sp>
      <p:sp>
        <p:nvSpPr>
          <p:cNvPr id="9" name="Date Placeholder 8"/>
          <p:cNvSpPr>
            <a:spLocks noGrp="1"/>
          </p:cNvSpPr>
          <p:nvPr>
            <p:ph type="dt" sz="half" idx="14"/>
          </p:nvPr>
        </p:nvSpPr>
        <p:spPr/>
        <p:txBody>
          <a:bodyPr/>
          <a:lstStyle/>
          <a:p>
            <a:endParaRPr lang="en-US"/>
          </a:p>
        </p:txBody>
      </p:sp>
      <p:sp>
        <p:nvSpPr>
          <p:cNvPr id="10" name="Footer Placeholder 9"/>
          <p:cNvSpPr>
            <a:spLocks noGrp="1"/>
          </p:cNvSpPr>
          <p:nvPr>
            <p:ph type="ftr" sz="quarter" idx="15"/>
          </p:nvPr>
        </p:nvSpPr>
        <p:spPr/>
        <p:txBody>
          <a:bodyPr/>
          <a:lstStyle/>
          <a:p>
            <a:endParaRPr lang="en-US"/>
          </a:p>
        </p:txBody>
      </p:sp>
      <p:sp>
        <p:nvSpPr>
          <p:cNvPr id="11" name="Slide Number Placeholder 10"/>
          <p:cNvSpPr>
            <a:spLocks noGrp="1"/>
          </p:cNvSpPr>
          <p:nvPr>
            <p:ph type="sldNum" sz="quarter" idx="16"/>
          </p:nvPr>
        </p:nvSpPr>
        <p:spPr/>
        <p:txBody>
          <a:bodyPr/>
          <a:lstStyle/>
          <a:p>
            <a:fld id="{5B9A96B2-702C-084E-9060-05751DBF82B0}" type="slidenum">
              <a:rPr lang="en-US" smtClean="0"/>
              <a:pPr/>
              <a:t>‹#›</a:t>
            </a:fld>
            <a:endParaRPr lang="en-US"/>
          </a:p>
        </p:txBody>
      </p:sp>
      <p:sp>
        <p:nvSpPr>
          <p:cNvPr id="12" name="Rectangle 11"/>
          <p:cNvSpPr/>
          <p:nvPr userDrawn="1"/>
        </p:nvSpPr>
        <p:spPr>
          <a:xfrm>
            <a:off x="12801600" y="0"/>
            <a:ext cx="3048000" cy="64008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Case</a:t>
            </a:r>
            <a:r>
              <a:rPr lang="en-US" sz="1100" baseline="0"/>
              <a:t> Study</a:t>
            </a:r>
            <a:endParaRPr lang="en-US" sz="1100"/>
          </a:p>
        </p:txBody>
      </p:sp>
      <p:sp>
        <p:nvSpPr>
          <p:cNvPr id="13" name="Picture Placeholder 15"/>
          <p:cNvSpPr>
            <a:spLocks noGrp="1" noChangeAspect="1"/>
          </p:cNvSpPr>
          <p:nvPr>
            <p:ph type="pic" sz="quarter" idx="17"/>
          </p:nvPr>
        </p:nvSpPr>
        <p:spPr>
          <a:xfrm>
            <a:off x="932328" y="234668"/>
            <a:ext cx="2074901" cy="1556176"/>
          </a:xfrm>
          <a:prstGeom prst="ellipse">
            <a:avLst/>
          </a:prstGeom>
        </p:spPr>
        <p:txBody>
          <a:bodyPr/>
          <a:lstStyle/>
          <a:p>
            <a:r>
              <a:rPr lang="en-US"/>
              <a:t>Click icon to add picture</a:t>
            </a:r>
          </a:p>
        </p:txBody>
      </p:sp>
      <p:grpSp>
        <p:nvGrpSpPr>
          <p:cNvPr id="14" name="Group 13"/>
          <p:cNvGrpSpPr/>
          <p:nvPr userDrawn="1"/>
        </p:nvGrpSpPr>
        <p:grpSpPr>
          <a:xfrm>
            <a:off x="12801600" y="702812"/>
            <a:ext cx="3048000" cy="6155188"/>
            <a:chOff x="9601200" y="702812"/>
            <a:chExt cx="2286000" cy="6155188"/>
          </a:xfrm>
        </p:grpSpPr>
        <p:sp>
          <p:nvSpPr>
            <p:cNvPr id="15" name="Rectangle 14"/>
            <p:cNvSpPr/>
            <p:nvPr userDrawn="1"/>
          </p:nvSpPr>
          <p:spPr>
            <a:xfrm>
              <a:off x="9601200" y="702812"/>
              <a:ext cx="2286000" cy="615518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wrap="square" lIns="182880" tIns="457200" rIns="182880" rtlCol="0" anchor="t"/>
            <a:lstStyle/>
            <a:p>
              <a:pPr algn="ctr">
                <a:spcAft>
                  <a:spcPts val="600"/>
                </a:spcAft>
              </a:pPr>
              <a:r>
                <a:rPr lang="en-US" sz="1100" b="1">
                  <a:ea typeface="Times New Roman" charset="0"/>
                  <a:cs typeface="Times New Roman" charset="0"/>
                </a:rPr>
                <a:t>Layout Standards</a:t>
              </a:r>
            </a:p>
            <a:p>
              <a:pPr marL="228600" indent="-228600">
                <a:spcAft>
                  <a:spcPts val="600"/>
                </a:spcAft>
                <a:buFont typeface="+mj-lt"/>
                <a:buAutoNum type="arabicPeriod"/>
              </a:pPr>
              <a:r>
                <a:rPr lang="en-US" sz="1000"/>
                <a:t>Use Tab and left outdent button to change between text styles.</a:t>
              </a:r>
            </a:p>
            <a:p>
              <a:pPr marL="228600" indent="-228600">
                <a:spcAft>
                  <a:spcPts val="600"/>
                </a:spcAft>
                <a:buFont typeface="+mj-lt"/>
                <a:buAutoNum type="arabicPeriod"/>
              </a:pPr>
              <a:r>
                <a:rPr lang="en-US" sz="1000"/>
                <a:t>Keep words to a minimum with these suggested limits.</a:t>
              </a:r>
            </a:p>
            <a:p>
              <a:pPr marL="352425" lvl="0" indent="-85725">
                <a:spcAft>
                  <a:spcPts val="600"/>
                </a:spcAft>
                <a:buFont typeface="Arial" charset="0"/>
                <a:buChar char="•"/>
                <a:tabLst/>
              </a:pPr>
              <a:r>
                <a:rPr lang="en-US" sz="1000"/>
                <a:t>5 words per line. </a:t>
              </a:r>
            </a:p>
            <a:p>
              <a:pPr marL="352425" lvl="0" indent="-85725">
                <a:spcAft>
                  <a:spcPts val="600"/>
                </a:spcAft>
                <a:buFont typeface="Arial" charset="0"/>
                <a:buChar char="•"/>
                <a:tabLst/>
              </a:pPr>
              <a:r>
                <a:rPr lang="en-US" sz="1000"/>
                <a:t>10 words per text block.</a:t>
              </a:r>
            </a:p>
            <a:p>
              <a:pPr marL="352425" lvl="0" indent="-85725">
                <a:spcAft>
                  <a:spcPts val="600"/>
                </a:spcAft>
                <a:buFont typeface="Arial" charset="0"/>
                <a:buChar char="•"/>
                <a:tabLst/>
              </a:pPr>
              <a:r>
                <a:rPr lang="en-US" sz="1000"/>
                <a:t>50 words per text block. </a:t>
              </a:r>
            </a:p>
          </p:txBody>
        </p:sp>
        <p:grpSp>
          <p:nvGrpSpPr>
            <p:cNvPr id="16" name="Group 15"/>
            <p:cNvGrpSpPr>
              <a:grpSpLocks noChangeAspect="1"/>
            </p:cNvGrpSpPr>
            <p:nvPr userDrawn="1"/>
          </p:nvGrpSpPr>
          <p:grpSpPr>
            <a:xfrm>
              <a:off x="10625490" y="843418"/>
              <a:ext cx="233337" cy="225045"/>
              <a:chOff x="366713" y="2336800"/>
              <a:chExt cx="1608137" cy="1550988"/>
            </a:xfrm>
            <a:solidFill>
              <a:schemeClr val="bg1"/>
            </a:solidFill>
          </p:grpSpPr>
          <p:sp>
            <p:nvSpPr>
              <p:cNvPr id="17" name="AutoShape 48"/>
              <p:cNvSpPr>
                <a:spLocks/>
              </p:cNvSpPr>
              <p:nvPr/>
            </p:nvSpPr>
            <p:spPr bwMode="auto">
              <a:xfrm>
                <a:off x="1117600" y="2336800"/>
                <a:ext cx="857250" cy="855663"/>
              </a:xfrm>
              <a:custGeom>
                <a:avLst/>
                <a:gdLst/>
                <a:ahLst/>
                <a:cxnLst/>
                <a:rect l="0" t="0" r="r" b="b"/>
                <a:pathLst>
                  <a:path w="21526" h="21465">
                    <a:moveTo>
                      <a:pt x="11035" y="6753"/>
                    </a:moveTo>
                    <a:cubicBezTo>
                      <a:pt x="8309" y="6557"/>
                      <a:pt x="5586" y="9378"/>
                      <a:pt x="7112" y="12552"/>
                    </a:cubicBezTo>
                    <a:cubicBezTo>
                      <a:pt x="8284" y="14989"/>
                      <a:pt x="12214" y="15497"/>
                      <a:pt x="13979" y="13287"/>
                    </a:cubicBezTo>
                    <a:cubicBezTo>
                      <a:pt x="16142" y="10578"/>
                      <a:pt x="14059" y="6970"/>
                      <a:pt x="11035" y="6753"/>
                    </a:cubicBezTo>
                    <a:close/>
                    <a:moveTo>
                      <a:pt x="13488" y="382"/>
                    </a:moveTo>
                    <a:cubicBezTo>
                      <a:pt x="13627" y="2367"/>
                      <a:pt x="13815" y="3733"/>
                      <a:pt x="15368" y="3894"/>
                    </a:cubicBezTo>
                    <a:cubicBezTo>
                      <a:pt x="16544" y="4016"/>
                      <a:pt x="17213" y="2788"/>
                      <a:pt x="18066" y="2914"/>
                    </a:cubicBezTo>
                    <a:cubicBezTo>
                      <a:pt x="18529" y="2982"/>
                      <a:pt x="18987" y="3880"/>
                      <a:pt x="19128" y="4057"/>
                    </a:cubicBezTo>
                    <a:cubicBezTo>
                      <a:pt x="19520" y="4550"/>
                      <a:pt x="19881" y="4792"/>
                      <a:pt x="20027" y="5364"/>
                    </a:cubicBezTo>
                    <a:cubicBezTo>
                      <a:pt x="19600" y="6213"/>
                      <a:pt x="18661" y="6479"/>
                      <a:pt x="18474" y="7406"/>
                    </a:cubicBezTo>
                    <a:cubicBezTo>
                      <a:pt x="18058" y="9482"/>
                      <a:pt x="19959" y="9825"/>
                      <a:pt x="21499" y="10346"/>
                    </a:cubicBezTo>
                    <a:cubicBezTo>
                      <a:pt x="21600" y="11283"/>
                      <a:pt x="21404" y="12580"/>
                      <a:pt x="21172" y="13450"/>
                    </a:cubicBezTo>
                    <a:cubicBezTo>
                      <a:pt x="19226" y="13539"/>
                      <a:pt x="17595" y="13849"/>
                      <a:pt x="17576" y="15574"/>
                    </a:cubicBezTo>
                    <a:cubicBezTo>
                      <a:pt x="17563" y="16643"/>
                      <a:pt x="18440" y="16985"/>
                      <a:pt x="18637" y="18024"/>
                    </a:cubicBezTo>
                    <a:cubicBezTo>
                      <a:pt x="18379" y="18485"/>
                      <a:pt x="17961" y="18713"/>
                      <a:pt x="17494" y="19086"/>
                    </a:cubicBezTo>
                    <a:cubicBezTo>
                      <a:pt x="17257" y="19274"/>
                      <a:pt x="16598" y="19997"/>
                      <a:pt x="16186" y="19984"/>
                    </a:cubicBezTo>
                    <a:cubicBezTo>
                      <a:pt x="15405" y="19960"/>
                      <a:pt x="14930" y="18589"/>
                      <a:pt x="14061" y="18432"/>
                    </a:cubicBezTo>
                    <a:cubicBezTo>
                      <a:pt x="11682" y="18003"/>
                      <a:pt x="11871" y="20267"/>
                      <a:pt x="11035" y="21454"/>
                    </a:cubicBezTo>
                    <a:cubicBezTo>
                      <a:pt x="10171" y="21501"/>
                      <a:pt x="8737" y="21411"/>
                      <a:pt x="8012" y="21046"/>
                    </a:cubicBezTo>
                    <a:cubicBezTo>
                      <a:pt x="8020" y="18885"/>
                      <a:pt x="7584" y="17552"/>
                      <a:pt x="5968" y="17534"/>
                    </a:cubicBezTo>
                    <a:cubicBezTo>
                      <a:pt x="4966" y="17522"/>
                      <a:pt x="4195" y="18681"/>
                      <a:pt x="3516" y="18596"/>
                    </a:cubicBezTo>
                    <a:cubicBezTo>
                      <a:pt x="3014" y="18533"/>
                      <a:pt x="1534" y="16594"/>
                      <a:pt x="1554" y="16145"/>
                    </a:cubicBezTo>
                    <a:cubicBezTo>
                      <a:pt x="1584" y="15462"/>
                      <a:pt x="2996" y="14864"/>
                      <a:pt x="3106" y="13859"/>
                    </a:cubicBezTo>
                    <a:cubicBezTo>
                      <a:pt x="3320" y="11906"/>
                      <a:pt x="1782" y="11786"/>
                      <a:pt x="0" y="11082"/>
                    </a:cubicBezTo>
                    <a:cubicBezTo>
                      <a:pt x="51" y="9961"/>
                      <a:pt x="86" y="8825"/>
                      <a:pt x="409" y="7978"/>
                    </a:cubicBezTo>
                    <a:cubicBezTo>
                      <a:pt x="2675" y="7987"/>
                      <a:pt x="4213" y="7552"/>
                      <a:pt x="3924" y="5528"/>
                    </a:cubicBezTo>
                    <a:cubicBezTo>
                      <a:pt x="3808" y="4715"/>
                      <a:pt x="2819" y="4111"/>
                      <a:pt x="2943" y="3404"/>
                    </a:cubicBezTo>
                    <a:cubicBezTo>
                      <a:pt x="3026" y="2931"/>
                      <a:pt x="3813" y="2646"/>
                      <a:pt x="4087" y="2424"/>
                    </a:cubicBezTo>
                    <a:cubicBezTo>
                      <a:pt x="4456" y="2126"/>
                      <a:pt x="4859" y="1493"/>
                      <a:pt x="5395" y="1525"/>
                    </a:cubicBezTo>
                    <a:cubicBezTo>
                      <a:pt x="6077" y="1567"/>
                      <a:pt x="6713" y="2981"/>
                      <a:pt x="7684" y="3077"/>
                    </a:cubicBezTo>
                    <a:cubicBezTo>
                      <a:pt x="9420" y="3248"/>
                      <a:pt x="9831" y="1970"/>
                      <a:pt x="10300" y="55"/>
                    </a:cubicBezTo>
                    <a:cubicBezTo>
                      <a:pt x="11317" y="-99"/>
                      <a:pt x="12649" y="92"/>
                      <a:pt x="13488" y="382"/>
                    </a:cubicBezTo>
                    <a:close/>
                    <a:moveTo>
                      <a:pt x="13488" y="382"/>
                    </a:moveTo>
                  </a:path>
                </a:pathLst>
              </a:custGeom>
              <a:grpFill/>
              <a:ln>
                <a:noFill/>
              </a:ln>
              <a:extLs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800"/>
              </a:p>
            </p:txBody>
          </p:sp>
          <p:sp>
            <p:nvSpPr>
              <p:cNvPr id="18" name="AutoShape 49"/>
              <p:cNvSpPr>
                <a:spLocks/>
              </p:cNvSpPr>
              <p:nvPr/>
            </p:nvSpPr>
            <p:spPr bwMode="auto">
              <a:xfrm>
                <a:off x="366713" y="2895600"/>
                <a:ext cx="992187" cy="992188"/>
              </a:xfrm>
              <a:custGeom>
                <a:avLst/>
                <a:gdLst/>
                <a:ahLst/>
                <a:cxnLst/>
                <a:rect l="0" t="0" r="r" b="b"/>
                <a:pathLst>
                  <a:path w="21509" h="21247">
                    <a:moveTo>
                      <a:pt x="11258" y="6594"/>
                    </a:moveTo>
                    <a:cubicBezTo>
                      <a:pt x="8710" y="6275"/>
                      <a:pt x="6623" y="8080"/>
                      <a:pt x="6592" y="10571"/>
                    </a:cubicBezTo>
                    <a:cubicBezTo>
                      <a:pt x="6560" y="13194"/>
                      <a:pt x="8524" y="14478"/>
                      <a:pt x="10056" y="14687"/>
                    </a:cubicBezTo>
                    <a:cubicBezTo>
                      <a:pt x="15829" y="15473"/>
                      <a:pt x="16469" y="7042"/>
                      <a:pt x="11399" y="6594"/>
                    </a:cubicBezTo>
                    <a:cubicBezTo>
                      <a:pt x="11353" y="6590"/>
                      <a:pt x="11304" y="6600"/>
                      <a:pt x="11258" y="6594"/>
                    </a:cubicBezTo>
                    <a:close/>
                    <a:moveTo>
                      <a:pt x="6168" y="735"/>
                    </a:moveTo>
                    <a:cubicBezTo>
                      <a:pt x="6529" y="576"/>
                      <a:pt x="7248" y="78"/>
                      <a:pt x="7723" y="177"/>
                    </a:cubicBezTo>
                    <a:cubicBezTo>
                      <a:pt x="8075" y="250"/>
                      <a:pt x="8401" y="934"/>
                      <a:pt x="8643" y="1293"/>
                    </a:cubicBezTo>
                    <a:cubicBezTo>
                      <a:pt x="9176" y="2086"/>
                      <a:pt x="10077" y="2793"/>
                      <a:pt x="11329" y="2269"/>
                    </a:cubicBezTo>
                    <a:cubicBezTo>
                      <a:pt x="12195" y="1907"/>
                      <a:pt x="12670" y="-312"/>
                      <a:pt x="13591" y="37"/>
                    </a:cubicBezTo>
                    <a:cubicBezTo>
                      <a:pt x="14316" y="312"/>
                      <a:pt x="15180" y="520"/>
                      <a:pt x="16065" y="1153"/>
                    </a:cubicBezTo>
                    <a:cubicBezTo>
                      <a:pt x="16183" y="2248"/>
                      <a:pt x="15579" y="3176"/>
                      <a:pt x="15924" y="4013"/>
                    </a:cubicBezTo>
                    <a:cubicBezTo>
                      <a:pt x="16134" y="4524"/>
                      <a:pt x="16781" y="5098"/>
                      <a:pt x="17409" y="5199"/>
                    </a:cubicBezTo>
                    <a:cubicBezTo>
                      <a:pt x="18457" y="5369"/>
                      <a:pt x="19363" y="4508"/>
                      <a:pt x="20024" y="4781"/>
                    </a:cubicBezTo>
                    <a:cubicBezTo>
                      <a:pt x="20490" y="4973"/>
                      <a:pt x="20546" y="5698"/>
                      <a:pt x="20731" y="6106"/>
                    </a:cubicBezTo>
                    <a:cubicBezTo>
                      <a:pt x="20916" y="6515"/>
                      <a:pt x="21439" y="7128"/>
                      <a:pt x="21367" y="7571"/>
                    </a:cubicBezTo>
                    <a:cubicBezTo>
                      <a:pt x="21250" y="8300"/>
                      <a:pt x="19464" y="8602"/>
                      <a:pt x="19176" y="9594"/>
                    </a:cubicBezTo>
                    <a:cubicBezTo>
                      <a:pt x="18596" y="11589"/>
                      <a:pt x="20120" y="11956"/>
                      <a:pt x="21509" y="12942"/>
                    </a:cubicBezTo>
                    <a:cubicBezTo>
                      <a:pt x="21270" y="14103"/>
                      <a:pt x="20922" y="15154"/>
                      <a:pt x="20307" y="15942"/>
                    </a:cubicBezTo>
                    <a:cubicBezTo>
                      <a:pt x="18434" y="15432"/>
                      <a:pt x="16591" y="15449"/>
                      <a:pt x="16277" y="17128"/>
                    </a:cubicBezTo>
                    <a:cubicBezTo>
                      <a:pt x="16118" y="17982"/>
                      <a:pt x="16918" y="18976"/>
                      <a:pt x="16702" y="19709"/>
                    </a:cubicBezTo>
                    <a:cubicBezTo>
                      <a:pt x="16582" y="20116"/>
                      <a:pt x="15669" y="20336"/>
                      <a:pt x="15359" y="20477"/>
                    </a:cubicBezTo>
                    <a:cubicBezTo>
                      <a:pt x="14876" y="20694"/>
                      <a:pt x="14407" y="20971"/>
                      <a:pt x="13874" y="21104"/>
                    </a:cubicBezTo>
                    <a:cubicBezTo>
                      <a:pt x="12709" y="20052"/>
                      <a:pt x="12163" y="17932"/>
                      <a:pt x="10056" y="19012"/>
                    </a:cubicBezTo>
                    <a:cubicBezTo>
                      <a:pt x="9084" y="19510"/>
                      <a:pt x="9043" y="21139"/>
                      <a:pt x="8218" y="21244"/>
                    </a:cubicBezTo>
                    <a:cubicBezTo>
                      <a:pt x="7873" y="21288"/>
                      <a:pt x="7070" y="20911"/>
                      <a:pt x="6663" y="20756"/>
                    </a:cubicBezTo>
                    <a:cubicBezTo>
                      <a:pt x="6243" y="20595"/>
                      <a:pt x="5555" y="20432"/>
                      <a:pt x="5391" y="19988"/>
                    </a:cubicBezTo>
                    <a:cubicBezTo>
                      <a:pt x="5115" y="19244"/>
                      <a:pt x="5974" y="18581"/>
                      <a:pt x="5673" y="17407"/>
                    </a:cubicBezTo>
                    <a:cubicBezTo>
                      <a:pt x="5048" y="15746"/>
                      <a:pt x="3211" y="15947"/>
                      <a:pt x="1502" y="16500"/>
                    </a:cubicBezTo>
                    <a:cubicBezTo>
                      <a:pt x="1147" y="16184"/>
                      <a:pt x="953" y="15682"/>
                      <a:pt x="725" y="15175"/>
                    </a:cubicBezTo>
                    <a:cubicBezTo>
                      <a:pt x="558" y="14803"/>
                      <a:pt x="80" y="14064"/>
                      <a:pt x="159" y="13640"/>
                    </a:cubicBezTo>
                    <a:cubicBezTo>
                      <a:pt x="241" y="13200"/>
                      <a:pt x="952" y="13000"/>
                      <a:pt x="1361" y="12733"/>
                    </a:cubicBezTo>
                    <a:cubicBezTo>
                      <a:pt x="2090" y="12257"/>
                      <a:pt x="2777" y="11448"/>
                      <a:pt x="2351" y="10152"/>
                    </a:cubicBezTo>
                    <a:cubicBezTo>
                      <a:pt x="2039" y="9205"/>
                      <a:pt x="175" y="8931"/>
                      <a:pt x="18" y="8199"/>
                    </a:cubicBezTo>
                    <a:cubicBezTo>
                      <a:pt x="-91" y="7692"/>
                      <a:pt x="329" y="7141"/>
                      <a:pt x="512" y="6664"/>
                    </a:cubicBezTo>
                    <a:cubicBezTo>
                      <a:pt x="707" y="6160"/>
                      <a:pt x="778" y="5612"/>
                      <a:pt x="1220" y="5269"/>
                    </a:cubicBezTo>
                    <a:cubicBezTo>
                      <a:pt x="2927" y="5801"/>
                      <a:pt x="4936" y="5803"/>
                      <a:pt x="5249" y="4083"/>
                    </a:cubicBezTo>
                    <a:cubicBezTo>
                      <a:pt x="5427" y="3104"/>
                      <a:pt x="4834" y="2576"/>
                      <a:pt x="4825" y="1502"/>
                    </a:cubicBezTo>
                    <a:cubicBezTo>
                      <a:pt x="5132" y="1105"/>
                      <a:pt x="5623" y="975"/>
                      <a:pt x="6168" y="735"/>
                    </a:cubicBezTo>
                    <a:close/>
                    <a:moveTo>
                      <a:pt x="6168" y="735"/>
                    </a:moveTo>
                  </a:path>
                </a:pathLst>
              </a:custGeom>
              <a:grpFill/>
              <a:ln>
                <a:noFill/>
              </a:ln>
              <a:extLs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800"/>
              </a:p>
            </p:txBody>
          </p:sp>
        </p:grpSp>
      </p:grpSp>
    </p:spTree>
  </p:cSld>
  <p:clrMapOvr>
    <a:masterClrMapping/>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meline (3 year)">
    <p:spTree>
      <p:nvGrpSpPr>
        <p:cNvPr id="1" name=""/>
        <p:cNvGrpSpPr/>
        <p:nvPr/>
      </p:nvGrpSpPr>
      <p:grpSpPr>
        <a:xfrm>
          <a:off x="0" y="0"/>
          <a:ext cx="0" cy="0"/>
          <a:chOff x="0" y="0"/>
          <a:chExt cx="0" cy="0"/>
        </a:xfrm>
      </p:grpSpPr>
      <p:sp>
        <p:nvSpPr>
          <p:cNvPr id="6" name="Text Placeholder 5"/>
          <p:cNvSpPr>
            <a:spLocks noGrp="1"/>
          </p:cNvSpPr>
          <p:nvPr>
            <p:ph type="body" sz="quarter" idx="15" hasCustomPrompt="1"/>
          </p:nvPr>
        </p:nvSpPr>
        <p:spPr>
          <a:xfrm>
            <a:off x="622298" y="1502631"/>
            <a:ext cx="3673188" cy="834749"/>
          </a:xfrm>
          <a:prstGeom prst="chevron">
            <a:avLst>
              <a:gd name="adj" fmla="val 16529"/>
            </a:avLst>
          </a:prstGeom>
          <a:solidFill>
            <a:schemeClr val="accent1"/>
          </a:solidFill>
        </p:spPr>
        <p:txBody>
          <a:bodyPr anchor="ctr"/>
          <a:lstStyle>
            <a:lvl1pPr algn="ctr">
              <a:defRPr sz="3200" b="1">
                <a:solidFill>
                  <a:schemeClr val="bg1"/>
                </a:solidFill>
              </a:defRPr>
            </a:lvl1pPr>
          </a:lstStyle>
          <a:p>
            <a:pPr lvl="0"/>
            <a:r>
              <a:rPr lang="en-US"/>
              <a:t>Year</a:t>
            </a:r>
          </a:p>
        </p:txBody>
      </p:sp>
      <p:sp>
        <p:nvSpPr>
          <p:cNvPr id="20" name="Text Placeholder 5"/>
          <p:cNvSpPr>
            <a:spLocks noGrp="1"/>
          </p:cNvSpPr>
          <p:nvPr>
            <p:ph type="body" sz="quarter" idx="16" hasCustomPrompt="1"/>
          </p:nvPr>
        </p:nvSpPr>
        <p:spPr>
          <a:xfrm>
            <a:off x="4240354" y="1502631"/>
            <a:ext cx="3673188" cy="834749"/>
          </a:xfrm>
          <a:prstGeom prst="chevron">
            <a:avLst>
              <a:gd name="adj" fmla="val 16529"/>
            </a:avLst>
          </a:prstGeom>
          <a:solidFill>
            <a:schemeClr val="accent1"/>
          </a:solidFill>
        </p:spPr>
        <p:txBody>
          <a:bodyPr anchor="ctr"/>
          <a:lstStyle>
            <a:lvl1pPr algn="ctr">
              <a:defRPr sz="3200" b="1">
                <a:solidFill>
                  <a:schemeClr val="bg1"/>
                </a:solidFill>
              </a:defRPr>
            </a:lvl1pPr>
          </a:lstStyle>
          <a:p>
            <a:pPr lvl="0"/>
            <a:r>
              <a:rPr lang="en-US"/>
              <a:t>Year</a:t>
            </a:r>
          </a:p>
        </p:txBody>
      </p:sp>
      <p:sp>
        <p:nvSpPr>
          <p:cNvPr id="21" name="Text Placeholder 5"/>
          <p:cNvSpPr>
            <a:spLocks noGrp="1"/>
          </p:cNvSpPr>
          <p:nvPr>
            <p:ph type="body" sz="quarter" idx="17" hasCustomPrompt="1"/>
          </p:nvPr>
        </p:nvSpPr>
        <p:spPr>
          <a:xfrm>
            <a:off x="7885977" y="1502631"/>
            <a:ext cx="3673188" cy="834749"/>
          </a:xfrm>
          <a:prstGeom prst="chevron">
            <a:avLst>
              <a:gd name="adj" fmla="val 16529"/>
            </a:avLst>
          </a:prstGeom>
          <a:solidFill>
            <a:schemeClr val="accent1"/>
          </a:solidFill>
        </p:spPr>
        <p:txBody>
          <a:bodyPr anchor="ctr"/>
          <a:lstStyle>
            <a:lvl1pPr algn="ctr">
              <a:defRPr sz="3200" b="1">
                <a:solidFill>
                  <a:schemeClr val="bg1"/>
                </a:solidFill>
              </a:defRPr>
            </a:lvl1pPr>
          </a:lstStyle>
          <a:p>
            <a:pPr lvl="0"/>
            <a:r>
              <a:rPr lang="en-US"/>
              <a:t>Year</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B9A96B2-702C-084E-9060-05751DBF82B0}" type="slidenum">
              <a:rPr lang="en-US" smtClean="0"/>
              <a:t>‹#›</a:t>
            </a:fld>
            <a:endParaRPr lang="en-US"/>
          </a:p>
        </p:txBody>
      </p:sp>
      <p:sp>
        <p:nvSpPr>
          <p:cNvPr id="10" name="Title 9"/>
          <p:cNvSpPr>
            <a:spLocks noGrp="1"/>
          </p:cNvSpPr>
          <p:nvPr>
            <p:ph type="title"/>
          </p:nvPr>
        </p:nvSpPr>
        <p:spPr/>
        <p:txBody>
          <a:bodyPr/>
          <a:lstStyle/>
          <a:p>
            <a:r>
              <a:rPr lang="en-US"/>
              <a:t>Click to edit Master title style</a:t>
            </a:r>
          </a:p>
        </p:txBody>
      </p:sp>
      <p:cxnSp>
        <p:nvCxnSpPr>
          <p:cNvPr id="15" name="Straight Connector 14"/>
          <p:cNvCxnSpPr/>
          <p:nvPr userDrawn="1"/>
        </p:nvCxnSpPr>
        <p:spPr>
          <a:xfrm>
            <a:off x="4267919" y="2789016"/>
            <a:ext cx="0" cy="3141138"/>
          </a:xfrm>
          <a:prstGeom prst="line">
            <a:avLst/>
          </a:prstGeom>
          <a:ln w="12700" cap="rnd">
            <a:solidFill>
              <a:schemeClr val="bg2">
                <a:lumMod val="90000"/>
              </a:schemeClr>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userDrawn="1"/>
        </p:nvCxnSpPr>
        <p:spPr>
          <a:xfrm>
            <a:off x="7885976" y="2789016"/>
            <a:ext cx="0" cy="3141138"/>
          </a:xfrm>
          <a:prstGeom prst="line">
            <a:avLst/>
          </a:prstGeom>
          <a:ln w="12700" cap="rnd">
            <a:solidFill>
              <a:schemeClr val="bg2">
                <a:lumMod val="90000"/>
              </a:schemeClr>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userDrawn="1"/>
        </p:nvCxnSpPr>
        <p:spPr>
          <a:xfrm flipH="1">
            <a:off x="2458892" y="2394161"/>
            <a:ext cx="1" cy="178954"/>
          </a:xfrm>
          <a:prstGeom prst="line">
            <a:avLst/>
          </a:prstGeom>
          <a:ln w="12700" cap="rnd">
            <a:solidFill>
              <a:schemeClr val="bg2">
                <a:lumMod val="90000"/>
              </a:schemeClr>
            </a:solidFill>
            <a:tailEnd type="oval"/>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userDrawn="1"/>
        </p:nvCxnSpPr>
        <p:spPr>
          <a:xfrm flipH="1">
            <a:off x="6076949" y="2394161"/>
            <a:ext cx="1" cy="178954"/>
          </a:xfrm>
          <a:prstGeom prst="line">
            <a:avLst/>
          </a:prstGeom>
          <a:ln w="12700" cap="rnd">
            <a:solidFill>
              <a:schemeClr val="bg2">
                <a:lumMod val="90000"/>
              </a:schemeClr>
            </a:solidFill>
            <a:tailEnd type="ova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userDrawn="1"/>
        </p:nvCxnSpPr>
        <p:spPr>
          <a:xfrm flipH="1">
            <a:off x="9695008" y="2394161"/>
            <a:ext cx="1" cy="178954"/>
          </a:xfrm>
          <a:prstGeom prst="line">
            <a:avLst/>
          </a:prstGeom>
          <a:ln w="12700" cap="rnd">
            <a:solidFill>
              <a:schemeClr val="bg2">
                <a:lumMod val="90000"/>
              </a:schemeClr>
            </a:solidFill>
            <a:tailEnd type="oval"/>
          </a:ln>
          <a:effectLst/>
        </p:spPr>
        <p:style>
          <a:lnRef idx="2">
            <a:schemeClr val="accent1"/>
          </a:lnRef>
          <a:fillRef idx="0">
            <a:schemeClr val="accent1"/>
          </a:fillRef>
          <a:effectRef idx="1">
            <a:schemeClr val="accent1"/>
          </a:effectRef>
          <a:fontRef idx="minor">
            <a:schemeClr val="tx1"/>
          </a:fontRef>
        </p:style>
      </p:cxnSp>
      <p:sp>
        <p:nvSpPr>
          <p:cNvPr id="22" name="Rectangle 21"/>
          <p:cNvSpPr/>
          <p:nvPr userDrawn="1"/>
        </p:nvSpPr>
        <p:spPr>
          <a:xfrm>
            <a:off x="12801600" y="0"/>
            <a:ext cx="3048000" cy="64008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Timeline (3 Year)</a:t>
            </a:r>
          </a:p>
        </p:txBody>
      </p:sp>
      <p:sp>
        <p:nvSpPr>
          <p:cNvPr id="8" name="Text Placeholder 7"/>
          <p:cNvSpPr>
            <a:spLocks noGrp="1"/>
          </p:cNvSpPr>
          <p:nvPr userDrawn="1">
            <p:ph type="body" sz="quarter" idx="18"/>
          </p:nvPr>
        </p:nvSpPr>
        <p:spPr>
          <a:xfrm>
            <a:off x="863671" y="2789016"/>
            <a:ext cx="3190439" cy="3141139"/>
          </a:xfrm>
        </p:spPr>
        <p:txBody>
          <a:bodyPr/>
          <a:lstStyle>
            <a:lvl1pPr>
              <a:defRPr sz="20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7"/>
          <p:cNvSpPr>
            <a:spLocks noGrp="1"/>
          </p:cNvSpPr>
          <p:nvPr userDrawn="1">
            <p:ph type="body" sz="quarter" idx="19"/>
          </p:nvPr>
        </p:nvSpPr>
        <p:spPr>
          <a:xfrm>
            <a:off x="4481729" y="2789016"/>
            <a:ext cx="3190439" cy="3141139"/>
          </a:xfrm>
        </p:spPr>
        <p:txBody>
          <a:bodyPr/>
          <a:lstStyle>
            <a:lvl1pPr>
              <a:defRPr sz="20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7"/>
          <p:cNvSpPr>
            <a:spLocks noGrp="1"/>
          </p:cNvSpPr>
          <p:nvPr userDrawn="1">
            <p:ph type="body" sz="quarter" idx="20"/>
          </p:nvPr>
        </p:nvSpPr>
        <p:spPr>
          <a:xfrm>
            <a:off x="8099787" y="2789016"/>
            <a:ext cx="3190439" cy="3141139"/>
          </a:xfrm>
        </p:spPr>
        <p:txBody>
          <a:bodyPr/>
          <a:lstStyle>
            <a:lvl1pPr>
              <a:defRPr sz="20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7"/>
          <p:cNvSpPr>
            <a:spLocks noGrp="1"/>
          </p:cNvSpPr>
          <p:nvPr>
            <p:ph type="body" sz="quarter" idx="13"/>
          </p:nvPr>
        </p:nvSpPr>
        <p:spPr>
          <a:xfrm>
            <a:off x="304799" y="671946"/>
            <a:ext cx="11582399" cy="330200"/>
          </a:xfrm>
        </p:spPr>
        <p:txBody>
          <a:bodyPr vert="horz" lIns="0" tIns="0" rIns="0" bIns="0" rtlCol="0" anchor="t">
            <a:noAutofit/>
          </a:bodyPr>
          <a:lstStyle>
            <a:lvl1pPr marL="12700" indent="0">
              <a:buNone/>
              <a:defRPr lang="en-US" sz="2000" b="0" i="1" dirty="0">
                <a:solidFill>
                  <a:schemeClr val="accent2"/>
                </a:solidFill>
                <a:latin typeface="Times New Roman" charset="0"/>
                <a:ea typeface="Times New Roman" charset="0"/>
                <a:cs typeface="Times New Roman" charset="0"/>
              </a:defRPr>
            </a:lvl1pPr>
          </a:lstStyle>
          <a:p>
            <a:pPr lvl="0">
              <a:lnSpc>
                <a:spcPct val="90000"/>
              </a:lnSpc>
            </a:pPr>
            <a:r>
              <a:rPr lang="en-US"/>
              <a:t>Click to edit Master text styles</a:t>
            </a:r>
          </a:p>
        </p:txBody>
      </p:sp>
    </p:spTree>
  </p:cSld>
  <p:clrMapOvr>
    <a:masterClrMapping/>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meline (4 year)">
    <p:spTree>
      <p:nvGrpSpPr>
        <p:cNvPr id="1" name=""/>
        <p:cNvGrpSpPr/>
        <p:nvPr/>
      </p:nvGrpSpPr>
      <p:grpSpPr>
        <a:xfrm>
          <a:off x="0" y="0"/>
          <a:ext cx="0" cy="0"/>
          <a:chOff x="0" y="0"/>
          <a:chExt cx="0" cy="0"/>
        </a:xfrm>
      </p:grpSpPr>
      <p:sp>
        <p:nvSpPr>
          <p:cNvPr id="6" name="Text Placeholder 5"/>
          <p:cNvSpPr>
            <a:spLocks noGrp="1"/>
          </p:cNvSpPr>
          <p:nvPr>
            <p:ph type="body" sz="quarter" idx="15" hasCustomPrompt="1"/>
          </p:nvPr>
        </p:nvSpPr>
        <p:spPr>
          <a:xfrm>
            <a:off x="622299" y="1502631"/>
            <a:ext cx="2758371" cy="834749"/>
          </a:xfrm>
          <a:prstGeom prst="chevron">
            <a:avLst>
              <a:gd name="adj" fmla="val 16529"/>
            </a:avLst>
          </a:prstGeom>
          <a:solidFill>
            <a:schemeClr val="accent1"/>
          </a:solidFill>
        </p:spPr>
        <p:txBody>
          <a:bodyPr anchor="ctr"/>
          <a:lstStyle>
            <a:lvl1pPr algn="ctr">
              <a:defRPr sz="3200" b="1">
                <a:solidFill>
                  <a:schemeClr val="bg1"/>
                </a:solidFill>
              </a:defRPr>
            </a:lvl1pPr>
          </a:lstStyle>
          <a:p>
            <a:pPr lvl="0"/>
            <a:r>
              <a:rPr lang="en-US"/>
              <a:t>Year</a:t>
            </a:r>
          </a:p>
        </p:txBody>
      </p:sp>
      <p:sp>
        <p:nvSpPr>
          <p:cNvPr id="20" name="Text Placeholder 5"/>
          <p:cNvSpPr>
            <a:spLocks noGrp="1"/>
          </p:cNvSpPr>
          <p:nvPr>
            <p:ph type="body" sz="quarter" idx="16" hasCustomPrompt="1"/>
          </p:nvPr>
        </p:nvSpPr>
        <p:spPr>
          <a:xfrm>
            <a:off x="3332404" y="1502631"/>
            <a:ext cx="2765241" cy="834749"/>
          </a:xfrm>
          <a:prstGeom prst="chevron">
            <a:avLst>
              <a:gd name="adj" fmla="val 16529"/>
            </a:avLst>
          </a:prstGeom>
          <a:solidFill>
            <a:schemeClr val="accent1"/>
          </a:solidFill>
        </p:spPr>
        <p:txBody>
          <a:bodyPr anchor="ctr"/>
          <a:lstStyle>
            <a:lvl1pPr algn="ctr">
              <a:defRPr sz="3200" b="1">
                <a:solidFill>
                  <a:schemeClr val="bg1"/>
                </a:solidFill>
              </a:defRPr>
            </a:lvl1pPr>
          </a:lstStyle>
          <a:p>
            <a:pPr lvl="0"/>
            <a:r>
              <a:rPr lang="en-US"/>
              <a:t>Year</a:t>
            </a:r>
          </a:p>
        </p:txBody>
      </p:sp>
      <p:sp>
        <p:nvSpPr>
          <p:cNvPr id="21" name="Text Placeholder 5"/>
          <p:cNvSpPr>
            <a:spLocks noGrp="1"/>
          </p:cNvSpPr>
          <p:nvPr>
            <p:ph type="body" sz="quarter" idx="17" hasCustomPrompt="1"/>
          </p:nvPr>
        </p:nvSpPr>
        <p:spPr>
          <a:xfrm>
            <a:off x="6056249" y="1502631"/>
            <a:ext cx="2751499" cy="834749"/>
          </a:xfrm>
          <a:prstGeom prst="chevron">
            <a:avLst>
              <a:gd name="adj" fmla="val 16529"/>
            </a:avLst>
          </a:prstGeom>
          <a:solidFill>
            <a:schemeClr val="accent1"/>
          </a:solidFill>
        </p:spPr>
        <p:txBody>
          <a:bodyPr anchor="ctr"/>
          <a:lstStyle>
            <a:lvl1pPr algn="ctr">
              <a:defRPr sz="3200" b="1">
                <a:solidFill>
                  <a:schemeClr val="bg1"/>
                </a:solidFill>
              </a:defRPr>
            </a:lvl1pPr>
          </a:lstStyle>
          <a:p>
            <a:pPr lvl="0"/>
            <a:r>
              <a:rPr lang="en-US"/>
              <a:t>Year</a:t>
            </a:r>
          </a:p>
        </p:txBody>
      </p:sp>
      <p:sp>
        <p:nvSpPr>
          <p:cNvPr id="34" name="Text Placeholder 5"/>
          <p:cNvSpPr>
            <a:spLocks noGrp="1"/>
          </p:cNvSpPr>
          <p:nvPr>
            <p:ph type="body" sz="quarter" idx="18" hasCustomPrompt="1"/>
          </p:nvPr>
        </p:nvSpPr>
        <p:spPr>
          <a:xfrm>
            <a:off x="8780101" y="1502631"/>
            <a:ext cx="2751499" cy="834749"/>
          </a:xfrm>
          <a:prstGeom prst="chevron">
            <a:avLst>
              <a:gd name="adj" fmla="val 16529"/>
            </a:avLst>
          </a:prstGeom>
          <a:solidFill>
            <a:schemeClr val="accent1"/>
          </a:solidFill>
        </p:spPr>
        <p:txBody>
          <a:bodyPr anchor="ctr"/>
          <a:lstStyle>
            <a:lvl1pPr algn="ctr">
              <a:defRPr sz="3200" b="1">
                <a:solidFill>
                  <a:schemeClr val="bg1"/>
                </a:solidFill>
              </a:defRPr>
            </a:lvl1pPr>
          </a:lstStyle>
          <a:p>
            <a:pPr lvl="0"/>
            <a:r>
              <a:rPr lang="en-US"/>
              <a:t>Year</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B9A96B2-702C-084E-9060-05751DBF82B0}" type="slidenum">
              <a:rPr lang="en-US" smtClean="0"/>
              <a:t>‹#›</a:t>
            </a:fld>
            <a:endParaRPr lang="en-US"/>
          </a:p>
        </p:txBody>
      </p:sp>
      <p:sp>
        <p:nvSpPr>
          <p:cNvPr id="10" name="Title 9"/>
          <p:cNvSpPr>
            <a:spLocks noGrp="1"/>
          </p:cNvSpPr>
          <p:nvPr>
            <p:ph type="title"/>
          </p:nvPr>
        </p:nvSpPr>
        <p:spPr/>
        <p:txBody>
          <a:bodyPr/>
          <a:lstStyle/>
          <a:p>
            <a:r>
              <a:rPr lang="en-US"/>
              <a:t>Click to edit Master title style</a:t>
            </a:r>
          </a:p>
        </p:txBody>
      </p:sp>
      <p:cxnSp>
        <p:nvCxnSpPr>
          <p:cNvPr id="17" name="Straight Connector 16"/>
          <p:cNvCxnSpPr/>
          <p:nvPr userDrawn="1"/>
        </p:nvCxnSpPr>
        <p:spPr>
          <a:xfrm flipH="1">
            <a:off x="2001485" y="2394161"/>
            <a:ext cx="1" cy="178954"/>
          </a:xfrm>
          <a:prstGeom prst="line">
            <a:avLst/>
          </a:prstGeom>
          <a:ln w="12700" cap="rnd">
            <a:solidFill>
              <a:schemeClr val="bg2">
                <a:lumMod val="90000"/>
              </a:schemeClr>
            </a:solidFill>
            <a:tailEnd type="oval"/>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userDrawn="1"/>
        </p:nvCxnSpPr>
        <p:spPr>
          <a:xfrm flipH="1">
            <a:off x="4715024" y="2394161"/>
            <a:ext cx="1" cy="178954"/>
          </a:xfrm>
          <a:prstGeom prst="line">
            <a:avLst/>
          </a:prstGeom>
          <a:ln w="12700" cap="rnd">
            <a:solidFill>
              <a:schemeClr val="bg2">
                <a:lumMod val="90000"/>
              </a:schemeClr>
            </a:solidFill>
            <a:tailEnd type="ova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userDrawn="1"/>
        </p:nvCxnSpPr>
        <p:spPr>
          <a:xfrm flipH="1">
            <a:off x="7428561" y="2394161"/>
            <a:ext cx="1" cy="178954"/>
          </a:xfrm>
          <a:prstGeom prst="line">
            <a:avLst/>
          </a:prstGeom>
          <a:ln w="12700" cap="rnd">
            <a:solidFill>
              <a:schemeClr val="bg2">
                <a:lumMod val="90000"/>
              </a:schemeClr>
            </a:solidFill>
            <a:tailEnd type="oval"/>
          </a:ln>
          <a:effectLst/>
        </p:spPr>
        <p:style>
          <a:lnRef idx="2">
            <a:schemeClr val="accent1"/>
          </a:lnRef>
          <a:fillRef idx="0">
            <a:schemeClr val="accent1"/>
          </a:fillRef>
          <a:effectRef idx="1">
            <a:schemeClr val="accent1"/>
          </a:effectRef>
          <a:fontRef idx="minor">
            <a:schemeClr val="tx1"/>
          </a:fontRef>
        </p:style>
      </p:cxnSp>
      <p:sp>
        <p:nvSpPr>
          <p:cNvPr id="35" name="Rectangle 34"/>
          <p:cNvSpPr/>
          <p:nvPr userDrawn="1"/>
        </p:nvSpPr>
        <p:spPr>
          <a:xfrm>
            <a:off x="12801600" y="0"/>
            <a:ext cx="3048000" cy="64008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Timeline (4 Year)</a:t>
            </a:r>
          </a:p>
        </p:txBody>
      </p:sp>
      <p:cxnSp>
        <p:nvCxnSpPr>
          <p:cNvPr id="15" name="Straight Connector 14"/>
          <p:cNvCxnSpPr/>
          <p:nvPr userDrawn="1"/>
        </p:nvCxnSpPr>
        <p:spPr>
          <a:xfrm>
            <a:off x="3350291" y="2789016"/>
            <a:ext cx="0" cy="3141139"/>
          </a:xfrm>
          <a:prstGeom prst="line">
            <a:avLst/>
          </a:prstGeom>
          <a:ln w="12700" cap="rnd">
            <a:solidFill>
              <a:schemeClr val="bg2">
                <a:lumMod val="90000"/>
              </a:schemeClr>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userDrawn="1"/>
        </p:nvCxnSpPr>
        <p:spPr>
          <a:xfrm>
            <a:off x="6049297" y="2789016"/>
            <a:ext cx="0" cy="3141139"/>
          </a:xfrm>
          <a:prstGeom prst="line">
            <a:avLst/>
          </a:prstGeom>
          <a:ln w="12700" cap="rnd">
            <a:solidFill>
              <a:schemeClr val="bg2">
                <a:lumMod val="90000"/>
              </a:schemeClr>
            </a:solidFill>
          </a:ln>
          <a:effectLst/>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userDrawn="1"/>
        </p:nvCxnSpPr>
        <p:spPr>
          <a:xfrm>
            <a:off x="8748304" y="2789016"/>
            <a:ext cx="0" cy="3141139"/>
          </a:xfrm>
          <a:prstGeom prst="line">
            <a:avLst/>
          </a:prstGeom>
          <a:ln w="12700" cap="rnd">
            <a:solidFill>
              <a:schemeClr val="bg2">
                <a:lumMod val="90000"/>
              </a:schemeClr>
            </a:solidFill>
          </a:ln>
          <a:effectLst/>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userDrawn="1"/>
        </p:nvCxnSpPr>
        <p:spPr>
          <a:xfrm flipH="1">
            <a:off x="10092580" y="2394161"/>
            <a:ext cx="1" cy="178954"/>
          </a:xfrm>
          <a:prstGeom prst="line">
            <a:avLst/>
          </a:prstGeom>
          <a:ln w="12700" cap="rnd">
            <a:solidFill>
              <a:schemeClr val="bg2">
                <a:lumMod val="90000"/>
              </a:schemeClr>
            </a:solidFill>
            <a:tailEnd type="oval"/>
          </a:ln>
          <a:effectLst/>
        </p:spPr>
        <p:style>
          <a:lnRef idx="2">
            <a:schemeClr val="accent1"/>
          </a:lnRef>
          <a:fillRef idx="0">
            <a:schemeClr val="accent1"/>
          </a:fillRef>
          <a:effectRef idx="1">
            <a:schemeClr val="accent1"/>
          </a:effectRef>
          <a:fontRef idx="minor">
            <a:schemeClr val="tx1"/>
          </a:fontRef>
        </p:style>
      </p:cxnSp>
      <p:sp>
        <p:nvSpPr>
          <p:cNvPr id="40" name="Text Placeholder 7"/>
          <p:cNvSpPr>
            <a:spLocks noGrp="1"/>
          </p:cNvSpPr>
          <p:nvPr userDrawn="1">
            <p:ph type="body" sz="quarter" idx="19"/>
          </p:nvPr>
        </p:nvSpPr>
        <p:spPr>
          <a:xfrm>
            <a:off x="831266" y="2789016"/>
            <a:ext cx="2328583" cy="3141139"/>
          </a:xfrm>
        </p:spPr>
        <p:txBody>
          <a:bodyPr/>
          <a:lstStyle>
            <a:lvl1pPr>
              <a:defRPr sz="20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3" name="Text Placeholder 7"/>
          <p:cNvSpPr>
            <a:spLocks noGrp="1"/>
          </p:cNvSpPr>
          <p:nvPr userDrawn="1">
            <p:ph type="body" sz="quarter" idx="20"/>
          </p:nvPr>
        </p:nvSpPr>
        <p:spPr>
          <a:xfrm>
            <a:off x="3530273" y="2789016"/>
            <a:ext cx="2328583" cy="3141139"/>
          </a:xfrm>
        </p:spPr>
        <p:txBody>
          <a:bodyPr/>
          <a:lstStyle>
            <a:lvl1pPr>
              <a:defRPr sz="20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4" name="Text Placeholder 7"/>
          <p:cNvSpPr>
            <a:spLocks noGrp="1"/>
          </p:cNvSpPr>
          <p:nvPr userDrawn="1">
            <p:ph type="body" sz="quarter" idx="21"/>
          </p:nvPr>
        </p:nvSpPr>
        <p:spPr>
          <a:xfrm>
            <a:off x="6229279" y="2789016"/>
            <a:ext cx="2328583" cy="3141139"/>
          </a:xfrm>
        </p:spPr>
        <p:txBody>
          <a:bodyPr/>
          <a:lstStyle>
            <a:lvl1pPr>
              <a:defRPr sz="20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5" name="Text Placeholder 7"/>
          <p:cNvSpPr>
            <a:spLocks noGrp="1"/>
          </p:cNvSpPr>
          <p:nvPr userDrawn="1">
            <p:ph type="body" sz="quarter" idx="22"/>
          </p:nvPr>
        </p:nvSpPr>
        <p:spPr>
          <a:xfrm>
            <a:off x="8928287" y="2789016"/>
            <a:ext cx="2328583" cy="3141139"/>
          </a:xfrm>
        </p:spPr>
        <p:txBody>
          <a:bodyPr/>
          <a:lstStyle>
            <a:lvl1pPr>
              <a:defRPr sz="20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7"/>
          <p:cNvSpPr>
            <a:spLocks noGrp="1"/>
          </p:cNvSpPr>
          <p:nvPr>
            <p:ph type="body" sz="quarter" idx="13"/>
          </p:nvPr>
        </p:nvSpPr>
        <p:spPr>
          <a:xfrm>
            <a:off x="304799" y="671946"/>
            <a:ext cx="11582399" cy="330200"/>
          </a:xfrm>
        </p:spPr>
        <p:txBody>
          <a:bodyPr vert="horz" lIns="0" tIns="0" rIns="0" bIns="0" rtlCol="0" anchor="t">
            <a:noAutofit/>
          </a:bodyPr>
          <a:lstStyle>
            <a:lvl1pPr marL="12700" indent="0">
              <a:buNone/>
              <a:defRPr lang="en-US" sz="2000" b="0" i="1" dirty="0">
                <a:solidFill>
                  <a:schemeClr val="accent2"/>
                </a:solidFill>
                <a:latin typeface="Times New Roman" charset="0"/>
                <a:ea typeface="Times New Roman" charset="0"/>
                <a:cs typeface="Times New Roman" charset="0"/>
              </a:defRPr>
            </a:lvl1pPr>
          </a:lstStyle>
          <a:p>
            <a:pPr lvl="0">
              <a:lnSpc>
                <a:spcPct val="90000"/>
              </a:lnSpc>
            </a:pPr>
            <a:r>
              <a:rPr lang="en-US"/>
              <a:t>Click to edit Master text styles</a:t>
            </a:r>
          </a:p>
        </p:txBody>
      </p:sp>
    </p:spTree>
  </p:cSld>
  <p:clrMapOvr>
    <a:masterClrMapping/>
  </p:clrMapOvr>
  <p:transition>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meline (5 year)">
    <p:spTree>
      <p:nvGrpSpPr>
        <p:cNvPr id="1" name=""/>
        <p:cNvGrpSpPr/>
        <p:nvPr/>
      </p:nvGrpSpPr>
      <p:grpSpPr>
        <a:xfrm>
          <a:off x="0" y="0"/>
          <a:ext cx="0" cy="0"/>
          <a:chOff x="0" y="0"/>
          <a:chExt cx="0" cy="0"/>
        </a:xfrm>
      </p:grpSpPr>
      <p:sp>
        <p:nvSpPr>
          <p:cNvPr id="6" name="Text Placeholder 5"/>
          <p:cNvSpPr>
            <a:spLocks noGrp="1"/>
          </p:cNvSpPr>
          <p:nvPr>
            <p:ph type="body" sz="quarter" idx="15" hasCustomPrompt="1"/>
          </p:nvPr>
        </p:nvSpPr>
        <p:spPr>
          <a:xfrm>
            <a:off x="622299" y="1502631"/>
            <a:ext cx="2210723" cy="834749"/>
          </a:xfrm>
          <a:prstGeom prst="chevron">
            <a:avLst>
              <a:gd name="adj" fmla="val 16529"/>
            </a:avLst>
          </a:prstGeom>
          <a:solidFill>
            <a:schemeClr val="accent1"/>
          </a:solidFill>
        </p:spPr>
        <p:txBody>
          <a:bodyPr anchor="ctr"/>
          <a:lstStyle>
            <a:lvl1pPr algn="ctr">
              <a:defRPr sz="3200" b="1">
                <a:solidFill>
                  <a:schemeClr val="bg1"/>
                </a:solidFill>
              </a:defRPr>
            </a:lvl1pPr>
          </a:lstStyle>
          <a:p>
            <a:pPr lvl="0"/>
            <a:r>
              <a:rPr lang="en-US"/>
              <a:t>Year</a:t>
            </a:r>
          </a:p>
        </p:txBody>
      </p:sp>
      <p:sp>
        <p:nvSpPr>
          <p:cNvPr id="20" name="Text Placeholder 5"/>
          <p:cNvSpPr>
            <a:spLocks noGrp="1"/>
          </p:cNvSpPr>
          <p:nvPr>
            <p:ph type="body" sz="quarter" idx="16" hasCustomPrompt="1"/>
          </p:nvPr>
        </p:nvSpPr>
        <p:spPr>
          <a:xfrm>
            <a:off x="2791632" y="1502631"/>
            <a:ext cx="2218933" cy="834749"/>
          </a:xfrm>
          <a:prstGeom prst="chevron">
            <a:avLst>
              <a:gd name="adj" fmla="val 16529"/>
            </a:avLst>
          </a:prstGeom>
          <a:solidFill>
            <a:schemeClr val="accent1"/>
          </a:solidFill>
        </p:spPr>
        <p:txBody>
          <a:bodyPr anchor="ctr"/>
          <a:lstStyle>
            <a:lvl1pPr algn="ctr">
              <a:defRPr sz="3200" b="1">
                <a:solidFill>
                  <a:schemeClr val="bg1"/>
                </a:solidFill>
              </a:defRPr>
            </a:lvl1pPr>
          </a:lstStyle>
          <a:p>
            <a:pPr lvl="0"/>
            <a:r>
              <a:rPr lang="en-US"/>
              <a:t>Year</a:t>
            </a:r>
          </a:p>
        </p:txBody>
      </p:sp>
      <p:sp>
        <p:nvSpPr>
          <p:cNvPr id="21" name="Text Placeholder 5"/>
          <p:cNvSpPr>
            <a:spLocks noGrp="1"/>
          </p:cNvSpPr>
          <p:nvPr>
            <p:ph type="body" sz="quarter" idx="17" hasCustomPrompt="1"/>
          </p:nvPr>
        </p:nvSpPr>
        <p:spPr>
          <a:xfrm>
            <a:off x="4977386" y="1502631"/>
            <a:ext cx="2202513" cy="834749"/>
          </a:xfrm>
          <a:prstGeom prst="chevron">
            <a:avLst>
              <a:gd name="adj" fmla="val 16529"/>
            </a:avLst>
          </a:prstGeom>
          <a:solidFill>
            <a:schemeClr val="accent1"/>
          </a:solidFill>
        </p:spPr>
        <p:txBody>
          <a:bodyPr anchor="ctr"/>
          <a:lstStyle>
            <a:lvl1pPr algn="ctr">
              <a:defRPr sz="3200" b="1">
                <a:solidFill>
                  <a:schemeClr val="bg1"/>
                </a:solidFill>
              </a:defRPr>
            </a:lvl1pPr>
          </a:lstStyle>
          <a:p>
            <a:pPr lvl="0"/>
            <a:r>
              <a:rPr lang="en-US"/>
              <a:t>Year</a:t>
            </a:r>
          </a:p>
        </p:txBody>
      </p:sp>
      <p:sp>
        <p:nvSpPr>
          <p:cNvPr id="34" name="Text Placeholder 5"/>
          <p:cNvSpPr>
            <a:spLocks noGrp="1"/>
          </p:cNvSpPr>
          <p:nvPr>
            <p:ph type="body" sz="quarter" idx="18" hasCustomPrompt="1"/>
          </p:nvPr>
        </p:nvSpPr>
        <p:spPr>
          <a:xfrm>
            <a:off x="7141881" y="1502631"/>
            <a:ext cx="2222320" cy="834749"/>
          </a:xfrm>
          <a:prstGeom prst="chevron">
            <a:avLst>
              <a:gd name="adj" fmla="val 16529"/>
            </a:avLst>
          </a:prstGeom>
          <a:solidFill>
            <a:schemeClr val="accent1"/>
          </a:solidFill>
        </p:spPr>
        <p:txBody>
          <a:bodyPr anchor="ctr"/>
          <a:lstStyle>
            <a:lvl1pPr algn="ctr">
              <a:defRPr sz="3200" b="1">
                <a:solidFill>
                  <a:schemeClr val="bg1"/>
                </a:solidFill>
              </a:defRPr>
            </a:lvl1pPr>
          </a:lstStyle>
          <a:p>
            <a:pPr lvl="0"/>
            <a:r>
              <a:rPr lang="en-US"/>
              <a:t>Year</a:t>
            </a:r>
          </a:p>
        </p:txBody>
      </p:sp>
      <p:sp>
        <p:nvSpPr>
          <p:cNvPr id="29" name="Text Placeholder 5"/>
          <p:cNvSpPr>
            <a:spLocks noGrp="1"/>
          </p:cNvSpPr>
          <p:nvPr>
            <p:ph type="body" sz="quarter" idx="19" hasCustomPrompt="1"/>
          </p:nvPr>
        </p:nvSpPr>
        <p:spPr>
          <a:xfrm>
            <a:off x="9320876" y="1502631"/>
            <a:ext cx="2222320" cy="834749"/>
          </a:xfrm>
          <a:prstGeom prst="chevron">
            <a:avLst>
              <a:gd name="adj" fmla="val 16529"/>
            </a:avLst>
          </a:prstGeom>
          <a:solidFill>
            <a:schemeClr val="accent1"/>
          </a:solidFill>
        </p:spPr>
        <p:txBody>
          <a:bodyPr anchor="ctr"/>
          <a:lstStyle>
            <a:lvl1pPr algn="ctr">
              <a:defRPr sz="3200" b="1">
                <a:solidFill>
                  <a:schemeClr val="bg1"/>
                </a:solidFill>
              </a:defRPr>
            </a:lvl1pPr>
          </a:lstStyle>
          <a:p>
            <a:pPr lvl="0"/>
            <a:r>
              <a:rPr lang="en-US"/>
              <a:t>Year</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B9A96B2-702C-084E-9060-05751DBF82B0}" type="slidenum">
              <a:rPr lang="en-US" smtClean="0"/>
              <a:t>‹#›</a:t>
            </a:fld>
            <a:endParaRPr lang="en-US"/>
          </a:p>
        </p:txBody>
      </p:sp>
      <p:sp>
        <p:nvSpPr>
          <p:cNvPr id="10" name="Title 9"/>
          <p:cNvSpPr>
            <a:spLocks noGrp="1"/>
          </p:cNvSpPr>
          <p:nvPr>
            <p:ph type="title"/>
          </p:nvPr>
        </p:nvSpPr>
        <p:spPr/>
        <p:txBody>
          <a:bodyPr/>
          <a:lstStyle/>
          <a:p>
            <a:r>
              <a:rPr lang="en-US"/>
              <a:t>Click to edit Master title style</a:t>
            </a:r>
          </a:p>
        </p:txBody>
      </p:sp>
      <p:cxnSp>
        <p:nvCxnSpPr>
          <p:cNvPr id="17" name="Straight Connector 16"/>
          <p:cNvCxnSpPr/>
          <p:nvPr userDrawn="1"/>
        </p:nvCxnSpPr>
        <p:spPr>
          <a:xfrm flipH="1">
            <a:off x="1727661" y="2394161"/>
            <a:ext cx="1" cy="178954"/>
          </a:xfrm>
          <a:prstGeom prst="line">
            <a:avLst/>
          </a:prstGeom>
          <a:ln w="12700" cap="rnd">
            <a:solidFill>
              <a:schemeClr val="bg2">
                <a:lumMod val="90000"/>
              </a:schemeClr>
            </a:solidFill>
            <a:tailEnd type="oval"/>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userDrawn="1"/>
        </p:nvCxnSpPr>
        <p:spPr>
          <a:xfrm flipH="1">
            <a:off x="6078642" y="2394161"/>
            <a:ext cx="1" cy="178954"/>
          </a:xfrm>
          <a:prstGeom prst="line">
            <a:avLst/>
          </a:prstGeom>
          <a:ln w="12700" cap="rnd">
            <a:solidFill>
              <a:schemeClr val="bg2">
                <a:lumMod val="90000"/>
              </a:schemeClr>
            </a:solidFill>
            <a:tailEnd type="ova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userDrawn="1"/>
        </p:nvCxnSpPr>
        <p:spPr>
          <a:xfrm flipH="1">
            <a:off x="10432037" y="2394161"/>
            <a:ext cx="1" cy="178954"/>
          </a:xfrm>
          <a:prstGeom prst="line">
            <a:avLst/>
          </a:prstGeom>
          <a:ln w="12700" cap="rnd">
            <a:solidFill>
              <a:schemeClr val="bg2">
                <a:lumMod val="90000"/>
              </a:schemeClr>
            </a:solidFill>
            <a:tailEnd type="oval"/>
          </a:ln>
          <a:effectLst/>
        </p:spPr>
        <p:style>
          <a:lnRef idx="2">
            <a:schemeClr val="accent1"/>
          </a:lnRef>
          <a:fillRef idx="0">
            <a:schemeClr val="accent1"/>
          </a:fillRef>
          <a:effectRef idx="1">
            <a:schemeClr val="accent1"/>
          </a:effectRef>
          <a:fontRef idx="minor">
            <a:schemeClr val="tx1"/>
          </a:fontRef>
        </p:style>
      </p:cxnSp>
      <p:sp>
        <p:nvSpPr>
          <p:cNvPr id="35" name="Rectangle 34"/>
          <p:cNvSpPr/>
          <p:nvPr userDrawn="1"/>
        </p:nvSpPr>
        <p:spPr>
          <a:xfrm>
            <a:off x="12801600" y="0"/>
            <a:ext cx="3048000" cy="64008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Timeline (5 Year)</a:t>
            </a:r>
          </a:p>
        </p:txBody>
      </p:sp>
      <p:cxnSp>
        <p:nvCxnSpPr>
          <p:cNvPr id="30" name="Straight Connector 29"/>
          <p:cNvCxnSpPr/>
          <p:nvPr userDrawn="1"/>
        </p:nvCxnSpPr>
        <p:spPr>
          <a:xfrm flipH="1">
            <a:off x="3901100" y="2394161"/>
            <a:ext cx="1" cy="178954"/>
          </a:xfrm>
          <a:prstGeom prst="line">
            <a:avLst/>
          </a:prstGeom>
          <a:ln w="12700" cap="rnd">
            <a:solidFill>
              <a:schemeClr val="bg2">
                <a:lumMod val="90000"/>
              </a:schemeClr>
            </a:solidFill>
            <a:tailEnd type="oval"/>
          </a:ln>
          <a:effectLst/>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userDrawn="1"/>
        </p:nvCxnSpPr>
        <p:spPr>
          <a:xfrm flipH="1">
            <a:off x="8253042" y="2394161"/>
            <a:ext cx="1" cy="178954"/>
          </a:xfrm>
          <a:prstGeom prst="line">
            <a:avLst/>
          </a:prstGeom>
          <a:ln w="12700" cap="rnd">
            <a:solidFill>
              <a:schemeClr val="bg2">
                <a:lumMod val="90000"/>
              </a:schemeClr>
            </a:solidFill>
            <a:tailEnd type="ova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userDrawn="1"/>
        </p:nvCxnSpPr>
        <p:spPr>
          <a:xfrm>
            <a:off x="2815708" y="2789016"/>
            <a:ext cx="0" cy="3141139"/>
          </a:xfrm>
          <a:prstGeom prst="line">
            <a:avLst/>
          </a:prstGeom>
          <a:ln w="12700" cap="rnd">
            <a:solidFill>
              <a:schemeClr val="bg2">
                <a:lumMod val="90000"/>
              </a:schemeClr>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userDrawn="1"/>
        </p:nvCxnSpPr>
        <p:spPr>
          <a:xfrm>
            <a:off x="7167897" y="2789016"/>
            <a:ext cx="0" cy="3141139"/>
          </a:xfrm>
          <a:prstGeom prst="line">
            <a:avLst/>
          </a:prstGeom>
          <a:ln w="12700" cap="rnd">
            <a:solidFill>
              <a:schemeClr val="bg2">
                <a:lumMod val="90000"/>
              </a:schemeClr>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userDrawn="1"/>
        </p:nvCxnSpPr>
        <p:spPr>
          <a:xfrm>
            <a:off x="4991803" y="2789016"/>
            <a:ext cx="0" cy="3141139"/>
          </a:xfrm>
          <a:prstGeom prst="line">
            <a:avLst/>
          </a:prstGeom>
          <a:ln w="12700" cap="rnd">
            <a:solidFill>
              <a:schemeClr val="bg2">
                <a:lumMod val="90000"/>
              </a:schemeClr>
            </a:solidFill>
          </a:ln>
          <a:effectLst/>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userDrawn="1"/>
        </p:nvCxnSpPr>
        <p:spPr>
          <a:xfrm>
            <a:off x="9343992" y="2789016"/>
            <a:ext cx="0" cy="3141139"/>
          </a:xfrm>
          <a:prstGeom prst="line">
            <a:avLst/>
          </a:prstGeom>
          <a:ln w="12700" cap="rnd">
            <a:solidFill>
              <a:schemeClr val="bg2">
                <a:lumMod val="90000"/>
              </a:schemeClr>
            </a:solidFill>
          </a:ln>
          <a:effectLst/>
        </p:spPr>
        <p:style>
          <a:lnRef idx="2">
            <a:schemeClr val="accent1"/>
          </a:lnRef>
          <a:fillRef idx="0">
            <a:schemeClr val="accent1"/>
          </a:fillRef>
          <a:effectRef idx="1">
            <a:schemeClr val="accent1"/>
          </a:effectRef>
          <a:fontRef idx="minor">
            <a:schemeClr val="tx1"/>
          </a:fontRef>
        </p:style>
      </p:cxnSp>
      <p:sp>
        <p:nvSpPr>
          <p:cNvPr id="39" name="Text Placeholder 7"/>
          <p:cNvSpPr>
            <a:spLocks noGrp="1"/>
          </p:cNvSpPr>
          <p:nvPr>
            <p:ph type="body" sz="quarter" idx="20"/>
          </p:nvPr>
        </p:nvSpPr>
        <p:spPr>
          <a:xfrm>
            <a:off x="804297" y="2789016"/>
            <a:ext cx="1846729" cy="3141139"/>
          </a:xfrm>
        </p:spPr>
        <p:txBody>
          <a:bodyPr/>
          <a:lstStyle>
            <a:lvl1pPr>
              <a:defRPr sz="20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2" name="Text Placeholder 7"/>
          <p:cNvSpPr>
            <a:spLocks noGrp="1"/>
          </p:cNvSpPr>
          <p:nvPr>
            <p:ph type="body" sz="quarter" idx="23"/>
          </p:nvPr>
        </p:nvSpPr>
        <p:spPr>
          <a:xfrm>
            <a:off x="2980392" y="2789016"/>
            <a:ext cx="1846729" cy="3141139"/>
          </a:xfrm>
        </p:spPr>
        <p:txBody>
          <a:bodyPr/>
          <a:lstStyle>
            <a:lvl1pPr>
              <a:defRPr sz="20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3" name="Text Placeholder 7"/>
          <p:cNvSpPr>
            <a:spLocks noGrp="1"/>
          </p:cNvSpPr>
          <p:nvPr>
            <p:ph type="body" sz="quarter" idx="24"/>
          </p:nvPr>
        </p:nvSpPr>
        <p:spPr>
          <a:xfrm>
            <a:off x="5156486" y="2789016"/>
            <a:ext cx="1846729" cy="3141139"/>
          </a:xfrm>
        </p:spPr>
        <p:txBody>
          <a:bodyPr/>
          <a:lstStyle>
            <a:lvl1pPr>
              <a:defRPr sz="20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4" name="Text Placeholder 7"/>
          <p:cNvSpPr>
            <a:spLocks noGrp="1"/>
          </p:cNvSpPr>
          <p:nvPr>
            <p:ph type="body" sz="quarter" idx="25"/>
          </p:nvPr>
        </p:nvSpPr>
        <p:spPr>
          <a:xfrm>
            <a:off x="7332581" y="2789016"/>
            <a:ext cx="1846729" cy="3141139"/>
          </a:xfrm>
        </p:spPr>
        <p:txBody>
          <a:bodyPr/>
          <a:lstStyle>
            <a:lvl1pPr>
              <a:defRPr sz="20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5" name="Text Placeholder 7"/>
          <p:cNvSpPr>
            <a:spLocks noGrp="1"/>
          </p:cNvSpPr>
          <p:nvPr>
            <p:ph type="body" sz="quarter" idx="26"/>
          </p:nvPr>
        </p:nvSpPr>
        <p:spPr>
          <a:xfrm>
            <a:off x="9508673" y="2789016"/>
            <a:ext cx="1846729" cy="3141139"/>
          </a:xfrm>
        </p:spPr>
        <p:txBody>
          <a:bodyPr/>
          <a:lstStyle>
            <a:lvl1pPr>
              <a:defRPr sz="20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7" name="Text Placeholder 7"/>
          <p:cNvSpPr>
            <a:spLocks noGrp="1"/>
          </p:cNvSpPr>
          <p:nvPr>
            <p:ph type="body" sz="quarter" idx="13"/>
          </p:nvPr>
        </p:nvSpPr>
        <p:spPr>
          <a:xfrm>
            <a:off x="304799" y="671946"/>
            <a:ext cx="11582399" cy="330200"/>
          </a:xfrm>
        </p:spPr>
        <p:txBody>
          <a:bodyPr vert="horz" lIns="0" tIns="0" rIns="0" bIns="0" rtlCol="0" anchor="t">
            <a:noAutofit/>
          </a:bodyPr>
          <a:lstStyle>
            <a:lvl1pPr marL="12700" indent="0">
              <a:buNone/>
              <a:defRPr lang="en-US" sz="2000" b="0" i="1" dirty="0">
                <a:solidFill>
                  <a:schemeClr val="accent2"/>
                </a:solidFill>
                <a:latin typeface="Times New Roman" charset="0"/>
                <a:ea typeface="Times New Roman" charset="0"/>
                <a:cs typeface="Times New Roman" charset="0"/>
              </a:defRPr>
            </a:lvl1pPr>
          </a:lstStyle>
          <a:p>
            <a:pPr lvl="0">
              <a:lnSpc>
                <a:spcPct val="90000"/>
              </a:lnSpc>
            </a:pPr>
            <a:r>
              <a:rPr lang="en-US"/>
              <a:t>Click to edit Master text styles</a:t>
            </a:r>
          </a:p>
        </p:txBody>
      </p:sp>
    </p:spTree>
  </p:cSld>
  <p:clrMapOvr>
    <a:masterClrMapping/>
  </p:clrMapOvr>
  <p:transition>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Boxed Text Two Items">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B9A96B2-702C-084E-9060-05751DBF82B0}" type="slidenum">
              <a:rPr lang="en-US" smtClean="0"/>
              <a:t>‹#›</a:t>
            </a:fld>
            <a:endParaRPr lang="en-US"/>
          </a:p>
        </p:txBody>
      </p:sp>
      <p:sp>
        <p:nvSpPr>
          <p:cNvPr id="10" name="Title 9"/>
          <p:cNvSpPr>
            <a:spLocks noGrp="1"/>
          </p:cNvSpPr>
          <p:nvPr>
            <p:ph type="title"/>
          </p:nvPr>
        </p:nvSpPr>
        <p:spPr/>
        <p:txBody>
          <a:bodyPr/>
          <a:lstStyle/>
          <a:p>
            <a:r>
              <a:rPr lang="en-US"/>
              <a:t>Click to edit Master title style</a:t>
            </a:r>
          </a:p>
        </p:txBody>
      </p:sp>
      <p:sp>
        <p:nvSpPr>
          <p:cNvPr id="8" name="Text Placeholder 5"/>
          <p:cNvSpPr>
            <a:spLocks noGrp="1"/>
          </p:cNvSpPr>
          <p:nvPr>
            <p:ph type="body" sz="quarter" idx="15" hasCustomPrompt="1"/>
          </p:nvPr>
        </p:nvSpPr>
        <p:spPr>
          <a:xfrm>
            <a:off x="662288" y="2621076"/>
            <a:ext cx="5329517" cy="1287733"/>
          </a:xfrm>
          <a:solidFill>
            <a:schemeClr val="accent1"/>
          </a:solidFill>
        </p:spPr>
        <p:txBody>
          <a:bodyPr lIns="91440" tIns="91440" rIns="91440" bIns="91440" anchor="ctr">
            <a:normAutofit/>
          </a:bodyPr>
          <a:lstStyle>
            <a:lvl1pPr algn="ctr">
              <a:spcAft>
                <a:spcPts val="0"/>
              </a:spcAft>
              <a:defRPr sz="2000" baseline="0">
                <a:solidFill>
                  <a:schemeClr val="bg1"/>
                </a:solidFill>
              </a:defRPr>
            </a:lvl1pPr>
            <a:lvl2pPr marL="11112" indent="0" algn="ctr">
              <a:spcBef>
                <a:spcPts val="0"/>
              </a:spcBef>
              <a:buNone/>
              <a:defRPr sz="2000">
                <a:solidFill>
                  <a:schemeClr val="bg1"/>
                </a:solidFill>
              </a:defRPr>
            </a:lvl2pPr>
          </a:lstStyle>
          <a:p>
            <a:pPr lvl="0"/>
            <a:r>
              <a:rPr lang="en-US"/>
              <a:t>Insert text</a:t>
            </a:r>
          </a:p>
        </p:txBody>
      </p:sp>
      <p:sp>
        <p:nvSpPr>
          <p:cNvPr id="9" name="Text Placeholder 5"/>
          <p:cNvSpPr>
            <a:spLocks noGrp="1"/>
          </p:cNvSpPr>
          <p:nvPr>
            <p:ph type="body" sz="quarter" idx="19" hasCustomPrompt="1"/>
          </p:nvPr>
        </p:nvSpPr>
        <p:spPr>
          <a:xfrm>
            <a:off x="6200194" y="2621076"/>
            <a:ext cx="5398684" cy="1287733"/>
          </a:xfrm>
          <a:solidFill>
            <a:schemeClr val="accent1"/>
          </a:solidFill>
        </p:spPr>
        <p:txBody>
          <a:bodyPr lIns="91440" tIns="91440" rIns="91440" bIns="91440" anchor="ctr">
            <a:normAutofit/>
          </a:bodyPr>
          <a:lstStyle>
            <a:lvl1pPr algn="ctr">
              <a:spcAft>
                <a:spcPts val="0"/>
              </a:spcAft>
              <a:defRPr sz="2000" baseline="0">
                <a:solidFill>
                  <a:schemeClr val="bg1"/>
                </a:solidFill>
              </a:defRPr>
            </a:lvl1pPr>
            <a:lvl2pPr marL="11112" indent="0" algn="ctr">
              <a:spcBef>
                <a:spcPts val="0"/>
              </a:spcBef>
              <a:buNone/>
              <a:defRPr sz="2000">
                <a:solidFill>
                  <a:schemeClr val="bg1"/>
                </a:solidFill>
              </a:defRPr>
            </a:lvl2pPr>
          </a:lstStyle>
          <a:p>
            <a:pPr lvl="0"/>
            <a:r>
              <a:rPr lang="en-US"/>
              <a:t>Insert text</a:t>
            </a:r>
          </a:p>
        </p:txBody>
      </p:sp>
      <p:sp>
        <p:nvSpPr>
          <p:cNvPr id="16" name="Rectangle 15"/>
          <p:cNvSpPr/>
          <p:nvPr userDrawn="1"/>
        </p:nvSpPr>
        <p:spPr>
          <a:xfrm>
            <a:off x="12801600" y="0"/>
            <a:ext cx="3048000" cy="64008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Boxed Text Two Items</a:t>
            </a:r>
          </a:p>
        </p:txBody>
      </p:sp>
      <p:sp>
        <p:nvSpPr>
          <p:cNvPr id="17" name="Text Placeholder 7"/>
          <p:cNvSpPr>
            <a:spLocks noGrp="1"/>
          </p:cNvSpPr>
          <p:nvPr>
            <p:ph type="body" sz="quarter" idx="13"/>
          </p:nvPr>
        </p:nvSpPr>
        <p:spPr>
          <a:xfrm>
            <a:off x="304799" y="671946"/>
            <a:ext cx="11582399" cy="330200"/>
          </a:xfrm>
        </p:spPr>
        <p:txBody>
          <a:bodyPr vert="horz" lIns="0" tIns="0" rIns="0" bIns="0" rtlCol="0" anchor="t">
            <a:noAutofit/>
          </a:bodyPr>
          <a:lstStyle>
            <a:lvl1pPr marL="12700" indent="0">
              <a:buNone/>
              <a:defRPr lang="en-US" sz="2000" b="0" i="1" dirty="0">
                <a:solidFill>
                  <a:schemeClr val="accent2"/>
                </a:solidFill>
                <a:latin typeface="Times New Roman" charset="0"/>
                <a:ea typeface="Times New Roman" charset="0"/>
                <a:cs typeface="Times New Roman" charset="0"/>
              </a:defRPr>
            </a:lvl1pPr>
          </a:lstStyle>
          <a:p>
            <a:pPr lvl="0">
              <a:lnSpc>
                <a:spcPct val="90000"/>
              </a:lnSpc>
            </a:pPr>
            <a:r>
              <a:rPr lang="en-US"/>
              <a:t>Click to edit Master text styles</a:t>
            </a:r>
          </a:p>
        </p:txBody>
      </p:sp>
      <p:grpSp>
        <p:nvGrpSpPr>
          <p:cNvPr id="23" name="Group 22"/>
          <p:cNvGrpSpPr/>
          <p:nvPr userDrawn="1"/>
        </p:nvGrpSpPr>
        <p:grpSpPr>
          <a:xfrm>
            <a:off x="12801600" y="702812"/>
            <a:ext cx="3048000" cy="6155188"/>
            <a:chOff x="9601200" y="702812"/>
            <a:chExt cx="2286000" cy="6155188"/>
          </a:xfrm>
        </p:grpSpPr>
        <p:sp>
          <p:nvSpPr>
            <p:cNvPr id="24" name="Rectangle 23"/>
            <p:cNvSpPr/>
            <p:nvPr userDrawn="1"/>
          </p:nvSpPr>
          <p:spPr>
            <a:xfrm>
              <a:off x="9601200" y="702812"/>
              <a:ext cx="2286000" cy="615518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wrap="square" lIns="182880" tIns="457200" rIns="182880" rtlCol="0" anchor="t"/>
            <a:lstStyle/>
            <a:p>
              <a:pPr algn="ctr">
                <a:spcAft>
                  <a:spcPts val="600"/>
                </a:spcAft>
              </a:pPr>
              <a:r>
                <a:rPr lang="en-US" sz="1100" b="1">
                  <a:ea typeface="Times New Roman" charset="0"/>
                  <a:cs typeface="Times New Roman" charset="0"/>
                </a:rPr>
                <a:t>Layout Standards</a:t>
              </a:r>
            </a:p>
            <a:p>
              <a:pPr marL="228600" indent="-228600">
                <a:spcAft>
                  <a:spcPts val="600"/>
                </a:spcAft>
                <a:buFont typeface="+mj-lt"/>
                <a:buAutoNum type="arabicPeriod"/>
              </a:pPr>
              <a:r>
                <a:rPr lang="en-US" sz="1000"/>
                <a:t>Text in boxes is Arial, 20pt.</a:t>
              </a:r>
            </a:p>
            <a:p>
              <a:pPr marL="228600" indent="-228600">
                <a:spcAft>
                  <a:spcPts val="600"/>
                </a:spcAft>
                <a:buFont typeface="+mj-lt"/>
                <a:buAutoNum type="arabicPeriod"/>
              </a:pPr>
              <a:r>
                <a:rPr lang="en-US" sz="1000"/>
                <a:t>To add emphasis</a:t>
              </a:r>
              <a:r>
                <a:rPr lang="en-US" sz="1000" baseline="0"/>
                <a:t> to text</a:t>
              </a:r>
              <a:r>
                <a:rPr lang="en-US" sz="1000"/>
                <a:t>, make text bold </a:t>
              </a:r>
            </a:p>
            <a:p>
              <a:pPr marL="228600" indent="-228600">
                <a:spcAft>
                  <a:spcPts val="600"/>
                </a:spcAft>
                <a:buFont typeface="+mj-lt"/>
                <a:buAutoNum type="arabicPeriod"/>
              </a:pPr>
              <a:r>
                <a:rPr lang="en-US" sz="1000"/>
                <a:t>To jump from</a:t>
              </a:r>
              <a:r>
                <a:rPr lang="en-US" sz="1000" baseline="0"/>
                <a:t> box to box, use Tab. If clicked into text edit, use Esc-Tab to move to next box.</a:t>
              </a:r>
              <a:endParaRPr lang="en-US" sz="1000"/>
            </a:p>
          </p:txBody>
        </p:sp>
        <p:grpSp>
          <p:nvGrpSpPr>
            <p:cNvPr id="25" name="Group 24"/>
            <p:cNvGrpSpPr>
              <a:grpSpLocks noChangeAspect="1"/>
            </p:cNvGrpSpPr>
            <p:nvPr userDrawn="1"/>
          </p:nvGrpSpPr>
          <p:grpSpPr>
            <a:xfrm>
              <a:off x="10625490" y="843418"/>
              <a:ext cx="233337" cy="225045"/>
              <a:chOff x="366713" y="2336800"/>
              <a:chExt cx="1608137" cy="1550988"/>
            </a:xfrm>
            <a:solidFill>
              <a:schemeClr val="bg1"/>
            </a:solidFill>
          </p:grpSpPr>
          <p:sp>
            <p:nvSpPr>
              <p:cNvPr id="26" name="AutoShape 48"/>
              <p:cNvSpPr>
                <a:spLocks/>
              </p:cNvSpPr>
              <p:nvPr/>
            </p:nvSpPr>
            <p:spPr bwMode="auto">
              <a:xfrm>
                <a:off x="1117600" y="2336800"/>
                <a:ext cx="857250" cy="855663"/>
              </a:xfrm>
              <a:custGeom>
                <a:avLst/>
                <a:gdLst/>
                <a:ahLst/>
                <a:cxnLst/>
                <a:rect l="0" t="0" r="r" b="b"/>
                <a:pathLst>
                  <a:path w="21526" h="21465">
                    <a:moveTo>
                      <a:pt x="11035" y="6753"/>
                    </a:moveTo>
                    <a:cubicBezTo>
                      <a:pt x="8309" y="6557"/>
                      <a:pt x="5586" y="9378"/>
                      <a:pt x="7112" y="12552"/>
                    </a:cubicBezTo>
                    <a:cubicBezTo>
                      <a:pt x="8284" y="14989"/>
                      <a:pt x="12214" y="15497"/>
                      <a:pt x="13979" y="13287"/>
                    </a:cubicBezTo>
                    <a:cubicBezTo>
                      <a:pt x="16142" y="10578"/>
                      <a:pt x="14059" y="6970"/>
                      <a:pt x="11035" y="6753"/>
                    </a:cubicBezTo>
                    <a:close/>
                    <a:moveTo>
                      <a:pt x="13488" y="382"/>
                    </a:moveTo>
                    <a:cubicBezTo>
                      <a:pt x="13627" y="2367"/>
                      <a:pt x="13815" y="3733"/>
                      <a:pt x="15368" y="3894"/>
                    </a:cubicBezTo>
                    <a:cubicBezTo>
                      <a:pt x="16544" y="4016"/>
                      <a:pt x="17213" y="2788"/>
                      <a:pt x="18066" y="2914"/>
                    </a:cubicBezTo>
                    <a:cubicBezTo>
                      <a:pt x="18529" y="2982"/>
                      <a:pt x="18987" y="3880"/>
                      <a:pt x="19128" y="4057"/>
                    </a:cubicBezTo>
                    <a:cubicBezTo>
                      <a:pt x="19520" y="4550"/>
                      <a:pt x="19881" y="4792"/>
                      <a:pt x="20027" y="5364"/>
                    </a:cubicBezTo>
                    <a:cubicBezTo>
                      <a:pt x="19600" y="6213"/>
                      <a:pt x="18661" y="6479"/>
                      <a:pt x="18474" y="7406"/>
                    </a:cubicBezTo>
                    <a:cubicBezTo>
                      <a:pt x="18058" y="9482"/>
                      <a:pt x="19959" y="9825"/>
                      <a:pt x="21499" y="10346"/>
                    </a:cubicBezTo>
                    <a:cubicBezTo>
                      <a:pt x="21600" y="11283"/>
                      <a:pt x="21404" y="12580"/>
                      <a:pt x="21172" y="13450"/>
                    </a:cubicBezTo>
                    <a:cubicBezTo>
                      <a:pt x="19226" y="13539"/>
                      <a:pt x="17595" y="13849"/>
                      <a:pt x="17576" y="15574"/>
                    </a:cubicBezTo>
                    <a:cubicBezTo>
                      <a:pt x="17563" y="16643"/>
                      <a:pt x="18440" y="16985"/>
                      <a:pt x="18637" y="18024"/>
                    </a:cubicBezTo>
                    <a:cubicBezTo>
                      <a:pt x="18379" y="18485"/>
                      <a:pt x="17961" y="18713"/>
                      <a:pt x="17494" y="19086"/>
                    </a:cubicBezTo>
                    <a:cubicBezTo>
                      <a:pt x="17257" y="19274"/>
                      <a:pt x="16598" y="19997"/>
                      <a:pt x="16186" y="19984"/>
                    </a:cubicBezTo>
                    <a:cubicBezTo>
                      <a:pt x="15405" y="19960"/>
                      <a:pt x="14930" y="18589"/>
                      <a:pt x="14061" y="18432"/>
                    </a:cubicBezTo>
                    <a:cubicBezTo>
                      <a:pt x="11682" y="18003"/>
                      <a:pt x="11871" y="20267"/>
                      <a:pt x="11035" y="21454"/>
                    </a:cubicBezTo>
                    <a:cubicBezTo>
                      <a:pt x="10171" y="21501"/>
                      <a:pt x="8737" y="21411"/>
                      <a:pt x="8012" y="21046"/>
                    </a:cubicBezTo>
                    <a:cubicBezTo>
                      <a:pt x="8020" y="18885"/>
                      <a:pt x="7584" y="17552"/>
                      <a:pt x="5968" y="17534"/>
                    </a:cubicBezTo>
                    <a:cubicBezTo>
                      <a:pt x="4966" y="17522"/>
                      <a:pt x="4195" y="18681"/>
                      <a:pt x="3516" y="18596"/>
                    </a:cubicBezTo>
                    <a:cubicBezTo>
                      <a:pt x="3014" y="18533"/>
                      <a:pt x="1534" y="16594"/>
                      <a:pt x="1554" y="16145"/>
                    </a:cubicBezTo>
                    <a:cubicBezTo>
                      <a:pt x="1584" y="15462"/>
                      <a:pt x="2996" y="14864"/>
                      <a:pt x="3106" y="13859"/>
                    </a:cubicBezTo>
                    <a:cubicBezTo>
                      <a:pt x="3320" y="11906"/>
                      <a:pt x="1782" y="11786"/>
                      <a:pt x="0" y="11082"/>
                    </a:cubicBezTo>
                    <a:cubicBezTo>
                      <a:pt x="51" y="9961"/>
                      <a:pt x="86" y="8825"/>
                      <a:pt x="409" y="7978"/>
                    </a:cubicBezTo>
                    <a:cubicBezTo>
                      <a:pt x="2675" y="7987"/>
                      <a:pt x="4213" y="7552"/>
                      <a:pt x="3924" y="5528"/>
                    </a:cubicBezTo>
                    <a:cubicBezTo>
                      <a:pt x="3808" y="4715"/>
                      <a:pt x="2819" y="4111"/>
                      <a:pt x="2943" y="3404"/>
                    </a:cubicBezTo>
                    <a:cubicBezTo>
                      <a:pt x="3026" y="2931"/>
                      <a:pt x="3813" y="2646"/>
                      <a:pt x="4087" y="2424"/>
                    </a:cubicBezTo>
                    <a:cubicBezTo>
                      <a:pt x="4456" y="2126"/>
                      <a:pt x="4859" y="1493"/>
                      <a:pt x="5395" y="1525"/>
                    </a:cubicBezTo>
                    <a:cubicBezTo>
                      <a:pt x="6077" y="1567"/>
                      <a:pt x="6713" y="2981"/>
                      <a:pt x="7684" y="3077"/>
                    </a:cubicBezTo>
                    <a:cubicBezTo>
                      <a:pt x="9420" y="3248"/>
                      <a:pt x="9831" y="1970"/>
                      <a:pt x="10300" y="55"/>
                    </a:cubicBezTo>
                    <a:cubicBezTo>
                      <a:pt x="11317" y="-99"/>
                      <a:pt x="12649" y="92"/>
                      <a:pt x="13488" y="382"/>
                    </a:cubicBezTo>
                    <a:close/>
                    <a:moveTo>
                      <a:pt x="13488" y="382"/>
                    </a:moveTo>
                  </a:path>
                </a:pathLst>
              </a:custGeom>
              <a:grpFill/>
              <a:ln>
                <a:noFill/>
              </a:ln>
              <a:extLs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800"/>
              </a:p>
            </p:txBody>
          </p:sp>
          <p:sp>
            <p:nvSpPr>
              <p:cNvPr id="27" name="AutoShape 49"/>
              <p:cNvSpPr>
                <a:spLocks/>
              </p:cNvSpPr>
              <p:nvPr/>
            </p:nvSpPr>
            <p:spPr bwMode="auto">
              <a:xfrm>
                <a:off x="366713" y="2895600"/>
                <a:ext cx="992187" cy="992188"/>
              </a:xfrm>
              <a:custGeom>
                <a:avLst/>
                <a:gdLst/>
                <a:ahLst/>
                <a:cxnLst/>
                <a:rect l="0" t="0" r="r" b="b"/>
                <a:pathLst>
                  <a:path w="21509" h="21247">
                    <a:moveTo>
                      <a:pt x="11258" y="6594"/>
                    </a:moveTo>
                    <a:cubicBezTo>
                      <a:pt x="8710" y="6275"/>
                      <a:pt x="6623" y="8080"/>
                      <a:pt x="6592" y="10571"/>
                    </a:cubicBezTo>
                    <a:cubicBezTo>
                      <a:pt x="6560" y="13194"/>
                      <a:pt x="8524" y="14478"/>
                      <a:pt x="10056" y="14687"/>
                    </a:cubicBezTo>
                    <a:cubicBezTo>
                      <a:pt x="15829" y="15473"/>
                      <a:pt x="16469" y="7042"/>
                      <a:pt x="11399" y="6594"/>
                    </a:cubicBezTo>
                    <a:cubicBezTo>
                      <a:pt x="11353" y="6590"/>
                      <a:pt x="11304" y="6600"/>
                      <a:pt x="11258" y="6594"/>
                    </a:cubicBezTo>
                    <a:close/>
                    <a:moveTo>
                      <a:pt x="6168" y="735"/>
                    </a:moveTo>
                    <a:cubicBezTo>
                      <a:pt x="6529" y="576"/>
                      <a:pt x="7248" y="78"/>
                      <a:pt x="7723" y="177"/>
                    </a:cubicBezTo>
                    <a:cubicBezTo>
                      <a:pt x="8075" y="250"/>
                      <a:pt x="8401" y="934"/>
                      <a:pt x="8643" y="1293"/>
                    </a:cubicBezTo>
                    <a:cubicBezTo>
                      <a:pt x="9176" y="2086"/>
                      <a:pt x="10077" y="2793"/>
                      <a:pt x="11329" y="2269"/>
                    </a:cubicBezTo>
                    <a:cubicBezTo>
                      <a:pt x="12195" y="1907"/>
                      <a:pt x="12670" y="-312"/>
                      <a:pt x="13591" y="37"/>
                    </a:cubicBezTo>
                    <a:cubicBezTo>
                      <a:pt x="14316" y="312"/>
                      <a:pt x="15180" y="520"/>
                      <a:pt x="16065" y="1153"/>
                    </a:cubicBezTo>
                    <a:cubicBezTo>
                      <a:pt x="16183" y="2248"/>
                      <a:pt x="15579" y="3176"/>
                      <a:pt x="15924" y="4013"/>
                    </a:cubicBezTo>
                    <a:cubicBezTo>
                      <a:pt x="16134" y="4524"/>
                      <a:pt x="16781" y="5098"/>
                      <a:pt x="17409" y="5199"/>
                    </a:cubicBezTo>
                    <a:cubicBezTo>
                      <a:pt x="18457" y="5369"/>
                      <a:pt x="19363" y="4508"/>
                      <a:pt x="20024" y="4781"/>
                    </a:cubicBezTo>
                    <a:cubicBezTo>
                      <a:pt x="20490" y="4973"/>
                      <a:pt x="20546" y="5698"/>
                      <a:pt x="20731" y="6106"/>
                    </a:cubicBezTo>
                    <a:cubicBezTo>
                      <a:pt x="20916" y="6515"/>
                      <a:pt x="21439" y="7128"/>
                      <a:pt x="21367" y="7571"/>
                    </a:cubicBezTo>
                    <a:cubicBezTo>
                      <a:pt x="21250" y="8300"/>
                      <a:pt x="19464" y="8602"/>
                      <a:pt x="19176" y="9594"/>
                    </a:cubicBezTo>
                    <a:cubicBezTo>
                      <a:pt x="18596" y="11589"/>
                      <a:pt x="20120" y="11956"/>
                      <a:pt x="21509" y="12942"/>
                    </a:cubicBezTo>
                    <a:cubicBezTo>
                      <a:pt x="21270" y="14103"/>
                      <a:pt x="20922" y="15154"/>
                      <a:pt x="20307" y="15942"/>
                    </a:cubicBezTo>
                    <a:cubicBezTo>
                      <a:pt x="18434" y="15432"/>
                      <a:pt x="16591" y="15449"/>
                      <a:pt x="16277" y="17128"/>
                    </a:cubicBezTo>
                    <a:cubicBezTo>
                      <a:pt x="16118" y="17982"/>
                      <a:pt x="16918" y="18976"/>
                      <a:pt x="16702" y="19709"/>
                    </a:cubicBezTo>
                    <a:cubicBezTo>
                      <a:pt x="16582" y="20116"/>
                      <a:pt x="15669" y="20336"/>
                      <a:pt x="15359" y="20477"/>
                    </a:cubicBezTo>
                    <a:cubicBezTo>
                      <a:pt x="14876" y="20694"/>
                      <a:pt x="14407" y="20971"/>
                      <a:pt x="13874" y="21104"/>
                    </a:cubicBezTo>
                    <a:cubicBezTo>
                      <a:pt x="12709" y="20052"/>
                      <a:pt x="12163" y="17932"/>
                      <a:pt x="10056" y="19012"/>
                    </a:cubicBezTo>
                    <a:cubicBezTo>
                      <a:pt x="9084" y="19510"/>
                      <a:pt x="9043" y="21139"/>
                      <a:pt x="8218" y="21244"/>
                    </a:cubicBezTo>
                    <a:cubicBezTo>
                      <a:pt x="7873" y="21288"/>
                      <a:pt x="7070" y="20911"/>
                      <a:pt x="6663" y="20756"/>
                    </a:cubicBezTo>
                    <a:cubicBezTo>
                      <a:pt x="6243" y="20595"/>
                      <a:pt x="5555" y="20432"/>
                      <a:pt x="5391" y="19988"/>
                    </a:cubicBezTo>
                    <a:cubicBezTo>
                      <a:pt x="5115" y="19244"/>
                      <a:pt x="5974" y="18581"/>
                      <a:pt x="5673" y="17407"/>
                    </a:cubicBezTo>
                    <a:cubicBezTo>
                      <a:pt x="5048" y="15746"/>
                      <a:pt x="3211" y="15947"/>
                      <a:pt x="1502" y="16500"/>
                    </a:cubicBezTo>
                    <a:cubicBezTo>
                      <a:pt x="1147" y="16184"/>
                      <a:pt x="953" y="15682"/>
                      <a:pt x="725" y="15175"/>
                    </a:cubicBezTo>
                    <a:cubicBezTo>
                      <a:pt x="558" y="14803"/>
                      <a:pt x="80" y="14064"/>
                      <a:pt x="159" y="13640"/>
                    </a:cubicBezTo>
                    <a:cubicBezTo>
                      <a:pt x="241" y="13200"/>
                      <a:pt x="952" y="13000"/>
                      <a:pt x="1361" y="12733"/>
                    </a:cubicBezTo>
                    <a:cubicBezTo>
                      <a:pt x="2090" y="12257"/>
                      <a:pt x="2777" y="11448"/>
                      <a:pt x="2351" y="10152"/>
                    </a:cubicBezTo>
                    <a:cubicBezTo>
                      <a:pt x="2039" y="9205"/>
                      <a:pt x="175" y="8931"/>
                      <a:pt x="18" y="8199"/>
                    </a:cubicBezTo>
                    <a:cubicBezTo>
                      <a:pt x="-91" y="7692"/>
                      <a:pt x="329" y="7141"/>
                      <a:pt x="512" y="6664"/>
                    </a:cubicBezTo>
                    <a:cubicBezTo>
                      <a:pt x="707" y="6160"/>
                      <a:pt x="778" y="5612"/>
                      <a:pt x="1220" y="5269"/>
                    </a:cubicBezTo>
                    <a:cubicBezTo>
                      <a:pt x="2927" y="5801"/>
                      <a:pt x="4936" y="5803"/>
                      <a:pt x="5249" y="4083"/>
                    </a:cubicBezTo>
                    <a:cubicBezTo>
                      <a:pt x="5427" y="3104"/>
                      <a:pt x="4834" y="2576"/>
                      <a:pt x="4825" y="1502"/>
                    </a:cubicBezTo>
                    <a:cubicBezTo>
                      <a:pt x="5132" y="1105"/>
                      <a:pt x="5623" y="975"/>
                      <a:pt x="6168" y="735"/>
                    </a:cubicBezTo>
                    <a:close/>
                    <a:moveTo>
                      <a:pt x="6168" y="735"/>
                    </a:moveTo>
                  </a:path>
                </a:pathLst>
              </a:custGeom>
              <a:grpFill/>
              <a:ln>
                <a:noFill/>
              </a:ln>
              <a:extLs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800"/>
              </a:p>
            </p:txBody>
          </p:sp>
        </p:grpSp>
      </p:grpSp>
    </p:spTree>
  </p:cSld>
  <p:clrMapOvr>
    <a:masterClrMapping/>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Boxed Text Three Items">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B9A96B2-702C-084E-9060-05751DBF82B0}" type="slidenum">
              <a:rPr lang="en-US" smtClean="0"/>
              <a:t>‹#›</a:t>
            </a:fld>
            <a:endParaRPr lang="en-US"/>
          </a:p>
        </p:txBody>
      </p:sp>
      <p:sp>
        <p:nvSpPr>
          <p:cNvPr id="10" name="Title 9"/>
          <p:cNvSpPr>
            <a:spLocks noGrp="1"/>
          </p:cNvSpPr>
          <p:nvPr>
            <p:ph type="title"/>
          </p:nvPr>
        </p:nvSpPr>
        <p:spPr/>
        <p:txBody>
          <a:bodyPr/>
          <a:lstStyle/>
          <a:p>
            <a:r>
              <a:rPr lang="en-US"/>
              <a:t>Click to edit Master title style</a:t>
            </a:r>
          </a:p>
        </p:txBody>
      </p:sp>
      <p:sp>
        <p:nvSpPr>
          <p:cNvPr id="11" name="Text Placeholder 5"/>
          <p:cNvSpPr>
            <a:spLocks noGrp="1"/>
          </p:cNvSpPr>
          <p:nvPr>
            <p:ph type="body" sz="quarter" idx="15" hasCustomPrompt="1"/>
          </p:nvPr>
        </p:nvSpPr>
        <p:spPr>
          <a:xfrm>
            <a:off x="662290" y="2621076"/>
            <a:ext cx="3506605" cy="1287733"/>
          </a:xfrm>
          <a:solidFill>
            <a:schemeClr val="accent1"/>
          </a:solidFill>
        </p:spPr>
        <p:txBody>
          <a:bodyPr lIns="91440" tIns="91440" rIns="91440" bIns="91440" anchor="ctr">
            <a:normAutofit/>
          </a:bodyPr>
          <a:lstStyle>
            <a:lvl1pPr algn="ctr">
              <a:spcAft>
                <a:spcPts val="0"/>
              </a:spcAft>
              <a:defRPr sz="2000" baseline="0">
                <a:solidFill>
                  <a:schemeClr val="bg1"/>
                </a:solidFill>
              </a:defRPr>
            </a:lvl1pPr>
            <a:lvl2pPr marL="11112" indent="0" algn="ctr">
              <a:spcBef>
                <a:spcPts val="0"/>
              </a:spcBef>
              <a:buNone/>
              <a:defRPr sz="2000">
                <a:solidFill>
                  <a:schemeClr val="bg1"/>
                </a:solidFill>
              </a:defRPr>
            </a:lvl2pPr>
          </a:lstStyle>
          <a:p>
            <a:pPr lvl="0"/>
            <a:r>
              <a:rPr lang="en-US"/>
              <a:t>Insert text</a:t>
            </a:r>
          </a:p>
        </p:txBody>
      </p:sp>
      <p:sp>
        <p:nvSpPr>
          <p:cNvPr id="12" name="Text Placeholder 5"/>
          <p:cNvSpPr>
            <a:spLocks noGrp="1"/>
          </p:cNvSpPr>
          <p:nvPr>
            <p:ph type="body" sz="quarter" idx="17" hasCustomPrompt="1"/>
          </p:nvPr>
        </p:nvSpPr>
        <p:spPr>
          <a:xfrm>
            <a:off x="4377282" y="2621076"/>
            <a:ext cx="3506605" cy="1287733"/>
          </a:xfrm>
          <a:solidFill>
            <a:schemeClr val="accent1"/>
          </a:solidFill>
        </p:spPr>
        <p:txBody>
          <a:bodyPr lIns="91440" tIns="91440" rIns="91440" bIns="91440" anchor="ctr">
            <a:normAutofit/>
          </a:bodyPr>
          <a:lstStyle>
            <a:lvl1pPr algn="ctr">
              <a:spcAft>
                <a:spcPts val="0"/>
              </a:spcAft>
              <a:defRPr sz="2000" baseline="0">
                <a:solidFill>
                  <a:schemeClr val="bg1"/>
                </a:solidFill>
              </a:defRPr>
            </a:lvl1pPr>
            <a:lvl2pPr marL="11112" indent="0" algn="ctr">
              <a:spcBef>
                <a:spcPts val="0"/>
              </a:spcBef>
              <a:buNone/>
              <a:defRPr sz="2000">
                <a:solidFill>
                  <a:schemeClr val="bg1"/>
                </a:solidFill>
              </a:defRPr>
            </a:lvl2pPr>
          </a:lstStyle>
          <a:p>
            <a:pPr lvl="0"/>
            <a:r>
              <a:rPr lang="en-US"/>
              <a:t>Insert text</a:t>
            </a:r>
          </a:p>
        </p:txBody>
      </p:sp>
      <p:sp>
        <p:nvSpPr>
          <p:cNvPr id="13" name="Text Placeholder 5"/>
          <p:cNvSpPr>
            <a:spLocks noGrp="1"/>
          </p:cNvSpPr>
          <p:nvPr>
            <p:ph type="body" sz="quarter" idx="19" hasCustomPrompt="1"/>
          </p:nvPr>
        </p:nvSpPr>
        <p:spPr>
          <a:xfrm>
            <a:off x="8092274" y="2621076"/>
            <a:ext cx="3506605" cy="1287733"/>
          </a:xfrm>
          <a:solidFill>
            <a:schemeClr val="accent1"/>
          </a:solidFill>
        </p:spPr>
        <p:txBody>
          <a:bodyPr lIns="91440" tIns="91440" rIns="91440" bIns="91440" anchor="ctr">
            <a:normAutofit/>
          </a:bodyPr>
          <a:lstStyle>
            <a:lvl1pPr algn="ctr">
              <a:spcAft>
                <a:spcPts val="0"/>
              </a:spcAft>
              <a:defRPr sz="2000" baseline="0">
                <a:solidFill>
                  <a:schemeClr val="bg1"/>
                </a:solidFill>
              </a:defRPr>
            </a:lvl1pPr>
            <a:lvl2pPr marL="11112" indent="0" algn="ctr">
              <a:spcBef>
                <a:spcPts val="0"/>
              </a:spcBef>
              <a:buNone/>
              <a:defRPr sz="2000">
                <a:solidFill>
                  <a:schemeClr val="bg1"/>
                </a:solidFill>
              </a:defRPr>
            </a:lvl2pPr>
          </a:lstStyle>
          <a:p>
            <a:pPr lvl="0"/>
            <a:r>
              <a:rPr lang="en-US"/>
              <a:t>Insert text</a:t>
            </a:r>
          </a:p>
        </p:txBody>
      </p:sp>
      <p:sp>
        <p:nvSpPr>
          <p:cNvPr id="14" name="Rectangle 13"/>
          <p:cNvSpPr/>
          <p:nvPr userDrawn="1"/>
        </p:nvSpPr>
        <p:spPr>
          <a:xfrm>
            <a:off x="12801600" y="0"/>
            <a:ext cx="3048000" cy="64008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Boxed Text Three Items</a:t>
            </a:r>
          </a:p>
        </p:txBody>
      </p:sp>
      <p:sp>
        <p:nvSpPr>
          <p:cNvPr id="15" name="Text Placeholder 7"/>
          <p:cNvSpPr>
            <a:spLocks noGrp="1"/>
          </p:cNvSpPr>
          <p:nvPr>
            <p:ph type="body" sz="quarter" idx="13"/>
          </p:nvPr>
        </p:nvSpPr>
        <p:spPr>
          <a:xfrm>
            <a:off x="304799" y="671946"/>
            <a:ext cx="11582399" cy="330200"/>
          </a:xfrm>
        </p:spPr>
        <p:txBody>
          <a:bodyPr vert="horz" lIns="0" tIns="0" rIns="0" bIns="0" rtlCol="0" anchor="t">
            <a:noAutofit/>
          </a:bodyPr>
          <a:lstStyle>
            <a:lvl1pPr marL="12700" indent="0">
              <a:buNone/>
              <a:defRPr lang="en-US" sz="2000" b="0" i="1" dirty="0">
                <a:solidFill>
                  <a:schemeClr val="accent2"/>
                </a:solidFill>
                <a:latin typeface="Times New Roman" charset="0"/>
                <a:ea typeface="Times New Roman" charset="0"/>
                <a:cs typeface="Times New Roman" charset="0"/>
              </a:defRPr>
            </a:lvl1pPr>
          </a:lstStyle>
          <a:p>
            <a:pPr lvl="0">
              <a:lnSpc>
                <a:spcPct val="90000"/>
              </a:lnSpc>
            </a:pPr>
            <a:r>
              <a:rPr lang="en-US"/>
              <a:t>Click to edit Master text styles</a:t>
            </a:r>
          </a:p>
        </p:txBody>
      </p:sp>
      <p:grpSp>
        <p:nvGrpSpPr>
          <p:cNvPr id="16" name="Group 15"/>
          <p:cNvGrpSpPr/>
          <p:nvPr userDrawn="1"/>
        </p:nvGrpSpPr>
        <p:grpSpPr>
          <a:xfrm>
            <a:off x="12801600" y="702812"/>
            <a:ext cx="3048000" cy="6155188"/>
            <a:chOff x="9601200" y="702812"/>
            <a:chExt cx="2286000" cy="6155188"/>
          </a:xfrm>
        </p:grpSpPr>
        <p:sp>
          <p:nvSpPr>
            <p:cNvPr id="17" name="Rectangle 16"/>
            <p:cNvSpPr/>
            <p:nvPr userDrawn="1"/>
          </p:nvSpPr>
          <p:spPr>
            <a:xfrm>
              <a:off x="9601200" y="702812"/>
              <a:ext cx="2286000" cy="615518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wrap="square" lIns="182880" tIns="457200" rIns="182880" rtlCol="0" anchor="t"/>
            <a:lstStyle/>
            <a:p>
              <a:pPr algn="ctr">
                <a:spcAft>
                  <a:spcPts val="600"/>
                </a:spcAft>
              </a:pPr>
              <a:r>
                <a:rPr lang="en-US" sz="1100" b="1">
                  <a:ea typeface="Times New Roman" charset="0"/>
                  <a:cs typeface="Times New Roman" charset="0"/>
                </a:rPr>
                <a:t>Layout Standards</a:t>
              </a:r>
            </a:p>
            <a:p>
              <a:pPr marL="228600" indent="-228600">
                <a:spcAft>
                  <a:spcPts val="600"/>
                </a:spcAft>
                <a:buFont typeface="+mj-lt"/>
                <a:buAutoNum type="arabicPeriod"/>
              </a:pPr>
              <a:r>
                <a:rPr lang="en-US" sz="1000"/>
                <a:t>Text in boxes is Arial, 20pt.</a:t>
              </a:r>
            </a:p>
            <a:p>
              <a:pPr marL="228600" indent="-228600">
                <a:spcAft>
                  <a:spcPts val="600"/>
                </a:spcAft>
                <a:buFont typeface="+mj-lt"/>
                <a:buAutoNum type="arabicPeriod"/>
              </a:pPr>
              <a:r>
                <a:rPr lang="en-US" sz="1000"/>
                <a:t>To add emphasis</a:t>
              </a:r>
              <a:r>
                <a:rPr lang="en-US" sz="1000" baseline="0"/>
                <a:t> to text</a:t>
              </a:r>
              <a:r>
                <a:rPr lang="en-US" sz="1000"/>
                <a:t>, make text bold </a:t>
              </a:r>
            </a:p>
            <a:p>
              <a:pPr marL="228600" indent="-228600">
                <a:spcAft>
                  <a:spcPts val="600"/>
                </a:spcAft>
                <a:buFont typeface="+mj-lt"/>
                <a:buAutoNum type="arabicPeriod"/>
              </a:pPr>
              <a:r>
                <a:rPr lang="en-US" sz="1000"/>
                <a:t>To jump from</a:t>
              </a:r>
              <a:r>
                <a:rPr lang="en-US" sz="1000" baseline="0"/>
                <a:t> box to box, use Tab. If clicked into text edit, use Esc-Tab to move to next box.</a:t>
              </a:r>
              <a:endParaRPr lang="en-US" sz="1000"/>
            </a:p>
          </p:txBody>
        </p:sp>
        <p:grpSp>
          <p:nvGrpSpPr>
            <p:cNvPr id="18" name="Group 17"/>
            <p:cNvGrpSpPr>
              <a:grpSpLocks noChangeAspect="1"/>
            </p:cNvGrpSpPr>
            <p:nvPr userDrawn="1"/>
          </p:nvGrpSpPr>
          <p:grpSpPr>
            <a:xfrm>
              <a:off x="10625490" y="843418"/>
              <a:ext cx="233337" cy="225045"/>
              <a:chOff x="366713" y="2336800"/>
              <a:chExt cx="1608137" cy="1550988"/>
            </a:xfrm>
            <a:solidFill>
              <a:schemeClr val="bg1"/>
            </a:solidFill>
          </p:grpSpPr>
          <p:sp>
            <p:nvSpPr>
              <p:cNvPr id="19" name="AutoShape 48"/>
              <p:cNvSpPr>
                <a:spLocks/>
              </p:cNvSpPr>
              <p:nvPr/>
            </p:nvSpPr>
            <p:spPr bwMode="auto">
              <a:xfrm>
                <a:off x="1117600" y="2336800"/>
                <a:ext cx="857250" cy="855663"/>
              </a:xfrm>
              <a:custGeom>
                <a:avLst/>
                <a:gdLst/>
                <a:ahLst/>
                <a:cxnLst/>
                <a:rect l="0" t="0" r="r" b="b"/>
                <a:pathLst>
                  <a:path w="21526" h="21465">
                    <a:moveTo>
                      <a:pt x="11035" y="6753"/>
                    </a:moveTo>
                    <a:cubicBezTo>
                      <a:pt x="8309" y="6557"/>
                      <a:pt x="5586" y="9378"/>
                      <a:pt x="7112" y="12552"/>
                    </a:cubicBezTo>
                    <a:cubicBezTo>
                      <a:pt x="8284" y="14989"/>
                      <a:pt x="12214" y="15497"/>
                      <a:pt x="13979" y="13287"/>
                    </a:cubicBezTo>
                    <a:cubicBezTo>
                      <a:pt x="16142" y="10578"/>
                      <a:pt x="14059" y="6970"/>
                      <a:pt x="11035" y="6753"/>
                    </a:cubicBezTo>
                    <a:close/>
                    <a:moveTo>
                      <a:pt x="13488" y="382"/>
                    </a:moveTo>
                    <a:cubicBezTo>
                      <a:pt x="13627" y="2367"/>
                      <a:pt x="13815" y="3733"/>
                      <a:pt x="15368" y="3894"/>
                    </a:cubicBezTo>
                    <a:cubicBezTo>
                      <a:pt x="16544" y="4016"/>
                      <a:pt x="17213" y="2788"/>
                      <a:pt x="18066" y="2914"/>
                    </a:cubicBezTo>
                    <a:cubicBezTo>
                      <a:pt x="18529" y="2982"/>
                      <a:pt x="18987" y="3880"/>
                      <a:pt x="19128" y="4057"/>
                    </a:cubicBezTo>
                    <a:cubicBezTo>
                      <a:pt x="19520" y="4550"/>
                      <a:pt x="19881" y="4792"/>
                      <a:pt x="20027" y="5364"/>
                    </a:cubicBezTo>
                    <a:cubicBezTo>
                      <a:pt x="19600" y="6213"/>
                      <a:pt x="18661" y="6479"/>
                      <a:pt x="18474" y="7406"/>
                    </a:cubicBezTo>
                    <a:cubicBezTo>
                      <a:pt x="18058" y="9482"/>
                      <a:pt x="19959" y="9825"/>
                      <a:pt x="21499" y="10346"/>
                    </a:cubicBezTo>
                    <a:cubicBezTo>
                      <a:pt x="21600" y="11283"/>
                      <a:pt x="21404" y="12580"/>
                      <a:pt x="21172" y="13450"/>
                    </a:cubicBezTo>
                    <a:cubicBezTo>
                      <a:pt x="19226" y="13539"/>
                      <a:pt x="17595" y="13849"/>
                      <a:pt x="17576" y="15574"/>
                    </a:cubicBezTo>
                    <a:cubicBezTo>
                      <a:pt x="17563" y="16643"/>
                      <a:pt x="18440" y="16985"/>
                      <a:pt x="18637" y="18024"/>
                    </a:cubicBezTo>
                    <a:cubicBezTo>
                      <a:pt x="18379" y="18485"/>
                      <a:pt x="17961" y="18713"/>
                      <a:pt x="17494" y="19086"/>
                    </a:cubicBezTo>
                    <a:cubicBezTo>
                      <a:pt x="17257" y="19274"/>
                      <a:pt x="16598" y="19997"/>
                      <a:pt x="16186" y="19984"/>
                    </a:cubicBezTo>
                    <a:cubicBezTo>
                      <a:pt x="15405" y="19960"/>
                      <a:pt x="14930" y="18589"/>
                      <a:pt x="14061" y="18432"/>
                    </a:cubicBezTo>
                    <a:cubicBezTo>
                      <a:pt x="11682" y="18003"/>
                      <a:pt x="11871" y="20267"/>
                      <a:pt x="11035" y="21454"/>
                    </a:cubicBezTo>
                    <a:cubicBezTo>
                      <a:pt x="10171" y="21501"/>
                      <a:pt x="8737" y="21411"/>
                      <a:pt x="8012" y="21046"/>
                    </a:cubicBezTo>
                    <a:cubicBezTo>
                      <a:pt x="8020" y="18885"/>
                      <a:pt x="7584" y="17552"/>
                      <a:pt x="5968" y="17534"/>
                    </a:cubicBezTo>
                    <a:cubicBezTo>
                      <a:pt x="4966" y="17522"/>
                      <a:pt x="4195" y="18681"/>
                      <a:pt x="3516" y="18596"/>
                    </a:cubicBezTo>
                    <a:cubicBezTo>
                      <a:pt x="3014" y="18533"/>
                      <a:pt x="1534" y="16594"/>
                      <a:pt x="1554" y="16145"/>
                    </a:cubicBezTo>
                    <a:cubicBezTo>
                      <a:pt x="1584" y="15462"/>
                      <a:pt x="2996" y="14864"/>
                      <a:pt x="3106" y="13859"/>
                    </a:cubicBezTo>
                    <a:cubicBezTo>
                      <a:pt x="3320" y="11906"/>
                      <a:pt x="1782" y="11786"/>
                      <a:pt x="0" y="11082"/>
                    </a:cubicBezTo>
                    <a:cubicBezTo>
                      <a:pt x="51" y="9961"/>
                      <a:pt x="86" y="8825"/>
                      <a:pt x="409" y="7978"/>
                    </a:cubicBezTo>
                    <a:cubicBezTo>
                      <a:pt x="2675" y="7987"/>
                      <a:pt x="4213" y="7552"/>
                      <a:pt x="3924" y="5528"/>
                    </a:cubicBezTo>
                    <a:cubicBezTo>
                      <a:pt x="3808" y="4715"/>
                      <a:pt x="2819" y="4111"/>
                      <a:pt x="2943" y="3404"/>
                    </a:cubicBezTo>
                    <a:cubicBezTo>
                      <a:pt x="3026" y="2931"/>
                      <a:pt x="3813" y="2646"/>
                      <a:pt x="4087" y="2424"/>
                    </a:cubicBezTo>
                    <a:cubicBezTo>
                      <a:pt x="4456" y="2126"/>
                      <a:pt x="4859" y="1493"/>
                      <a:pt x="5395" y="1525"/>
                    </a:cubicBezTo>
                    <a:cubicBezTo>
                      <a:pt x="6077" y="1567"/>
                      <a:pt x="6713" y="2981"/>
                      <a:pt x="7684" y="3077"/>
                    </a:cubicBezTo>
                    <a:cubicBezTo>
                      <a:pt x="9420" y="3248"/>
                      <a:pt x="9831" y="1970"/>
                      <a:pt x="10300" y="55"/>
                    </a:cubicBezTo>
                    <a:cubicBezTo>
                      <a:pt x="11317" y="-99"/>
                      <a:pt x="12649" y="92"/>
                      <a:pt x="13488" y="382"/>
                    </a:cubicBezTo>
                    <a:close/>
                    <a:moveTo>
                      <a:pt x="13488" y="382"/>
                    </a:moveTo>
                  </a:path>
                </a:pathLst>
              </a:custGeom>
              <a:grpFill/>
              <a:ln>
                <a:noFill/>
              </a:ln>
              <a:extLs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800"/>
              </a:p>
            </p:txBody>
          </p:sp>
          <p:sp>
            <p:nvSpPr>
              <p:cNvPr id="20" name="AutoShape 49"/>
              <p:cNvSpPr>
                <a:spLocks/>
              </p:cNvSpPr>
              <p:nvPr/>
            </p:nvSpPr>
            <p:spPr bwMode="auto">
              <a:xfrm>
                <a:off x="366713" y="2895600"/>
                <a:ext cx="992187" cy="992188"/>
              </a:xfrm>
              <a:custGeom>
                <a:avLst/>
                <a:gdLst/>
                <a:ahLst/>
                <a:cxnLst/>
                <a:rect l="0" t="0" r="r" b="b"/>
                <a:pathLst>
                  <a:path w="21509" h="21247">
                    <a:moveTo>
                      <a:pt x="11258" y="6594"/>
                    </a:moveTo>
                    <a:cubicBezTo>
                      <a:pt x="8710" y="6275"/>
                      <a:pt x="6623" y="8080"/>
                      <a:pt x="6592" y="10571"/>
                    </a:cubicBezTo>
                    <a:cubicBezTo>
                      <a:pt x="6560" y="13194"/>
                      <a:pt x="8524" y="14478"/>
                      <a:pt x="10056" y="14687"/>
                    </a:cubicBezTo>
                    <a:cubicBezTo>
                      <a:pt x="15829" y="15473"/>
                      <a:pt x="16469" y="7042"/>
                      <a:pt x="11399" y="6594"/>
                    </a:cubicBezTo>
                    <a:cubicBezTo>
                      <a:pt x="11353" y="6590"/>
                      <a:pt x="11304" y="6600"/>
                      <a:pt x="11258" y="6594"/>
                    </a:cubicBezTo>
                    <a:close/>
                    <a:moveTo>
                      <a:pt x="6168" y="735"/>
                    </a:moveTo>
                    <a:cubicBezTo>
                      <a:pt x="6529" y="576"/>
                      <a:pt x="7248" y="78"/>
                      <a:pt x="7723" y="177"/>
                    </a:cubicBezTo>
                    <a:cubicBezTo>
                      <a:pt x="8075" y="250"/>
                      <a:pt x="8401" y="934"/>
                      <a:pt x="8643" y="1293"/>
                    </a:cubicBezTo>
                    <a:cubicBezTo>
                      <a:pt x="9176" y="2086"/>
                      <a:pt x="10077" y="2793"/>
                      <a:pt x="11329" y="2269"/>
                    </a:cubicBezTo>
                    <a:cubicBezTo>
                      <a:pt x="12195" y="1907"/>
                      <a:pt x="12670" y="-312"/>
                      <a:pt x="13591" y="37"/>
                    </a:cubicBezTo>
                    <a:cubicBezTo>
                      <a:pt x="14316" y="312"/>
                      <a:pt x="15180" y="520"/>
                      <a:pt x="16065" y="1153"/>
                    </a:cubicBezTo>
                    <a:cubicBezTo>
                      <a:pt x="16183" y="2248"/>
                      <a:pt x="15579" y="3176"/>
                      <a:pt x="15924" y="4013"/>
                    </a:cubicBezTo>
                    <a:cubicBezTo>
                      <a:pt x="16134" y="4524"/>
                      <a:pt x="16781" y="5098"/>
                      <a:pt x="17409" y="5199"/>
                    </a:cubicBezTo>
                    <a:cubicBezTo>
                      <a:pt x="18457" y="5369"/>
                      <a:pt x="19363" y="4508"/>
                      <a:pt x="20024" y="4781"/>
                    </a:cubicBezTo>
                    <a:cubicBezTo>
                      <a:pt x="20490" y="4973"/>
                      <a:pt x="20546" y="5698"/>
                      <a:pt x="20731" y="6106"/>
                    </a:cubicBezTo>
                    <a:cubicBezTo>
                      <a:pt x="20916" y="6515"/>
                      <a:pt x="21439" y="7128"/>
                      <a:pt x="21367" y="7571"/>
                    </a:cubicBezTo>
                    <a:cubicBezTo>
                      <a:pt x="21250" y="8300"/>
                      <a:pt x="19464" y="8602"/>
                      <a:pt x="19176" y="9594"/>
                    </a:cubicBezTo>
                    <a:cubicBezTo>
                      <a:pt x="18596" y="11589"/>
                      <a:pt x="20120" y="11956"/>
                      <a:pt x="21509" y="12942"/>
                    </a:cubicBezTo>
                    <a:cubicBezTo>
                      <a:pt x="21270" y="14103"/>
                      <a:pt x="20922" y="15154"/>
                      <a:pt x="20307" y="15942"/>
                    </a:cubicBezTo>
                    <a:cubicBezTo>
                      <a:pt x="18434" y="15432"/>
                      <a:pt x="16591" y="15449"/>
                      <a:pt x="16277" y="17128"/>
                    </a:cubicBezTo>
                    <a:cubicBezTo>
                      <a:pt x="16118" y="17982"/>
                      <a:pt x="16918" y="18976"/>
                      <a:pt x="16702" y="19709"/>
                    </a:cubicBezTo>
                    <a:cubicBezTo>
                      <a:pt x="16582" y="20116"/>
                      <a:pt x="15669" y="20336"/>
                      <a:pt x="15359" y="20477"/>
                    </a:cubicBezTo>
                    <a:cubicBezTo>
                      <a:pt x="14876" y="20694"/>
                      <a:pt x="14407" y="20971"/>
                      <a:pt x="13874" y="21104"/>
                    </a:cubicBezTo>
                    <a:cubicBezTo>
                      <a:pt x="12709" y="20052"/>
                      <a:pt x="12163" y="17932"/>
                      <a:pt x="10056" y="19012"/>
                    </a:cubicBezTo>
                    <a:cubicBezTo>
                      <a:pt x="9084" y="19510"/>
                      <a:pt x="9043" y="21139"/>
                      <a:pt x="8218" y="21244"/>
                    </a:cubicBezTo>
                    <a:cubicBezTo>
                      <a:pt x="7873" y="21288"/>
                      <a:pt x="7070" y="20911"/>
                      <a:pt x="6663" y="20756"/>
                    </a:cubicBezTo>
                    <a:cubicBezTo>
                      <a:pt x="6243" y="20595"/>
                      <a:pt x="5555" y="20432"/>
                      <a:pt x="5391" y="19988"/>
                    </a:cubicBezTo>
                    <a:cubicBezTo>
                      <a:pt x="5115" y="19244"/>
                      <a:pt x="5974" y="18581"/>
                      <a:pt x="5673" y="17407"/>
                    </a:cubicBezTo>
                    <a:cubicBezTo>
                      <a:pt x="5048" y="15746"/>
                      <a:pt x="3211" y="15947"/>
                      <a:pt x="1502" y="16500"/>
                    </a:cubicBezTo>
                    <a:cubicBezTo>
                      <a:pt x="1147" y="16184"/>
                      <a:pt x="953" y="15682"/>
                      <a:pt x="725" y="15175"/>
                    </a:cubicBezTo>
                    <a:cubicBezTo>
                      <a:pt x="558" y="14803"/>
                      <a:pt x="80" y="14064"/>
                      <a:pt x="159" y="13640"/>
                    </a:cubicBezTo>
                    <a:cubicBezTo>
                      <a:pt x="241" y="13200"/>
                      <a:pt x="952" y="13000"/>
                      <a:pt x="1361" y="12733"/>
                    </a:cubicBezTo>
                    <a:cubicBezTo>
                      <a:pt x="2090" y="12257"/>
                      <a:pt x="2777" y="11448"/>
                      <a:pt x="2351" y="10152"/>
                    </a:cubicBezTo>
                    <a:cubicBezTo>
                      <a:pt x="2039" y="9205"/>
                      <a:pt x="175" y="8931"/>
                      <a:pt x="18" y="8199"/>
                    </a:cubicBezTo>
                    <a:cubicBezTo>
                      <a:pt x="-91" y="7692"/>
                      <a:pt x="329" y="7141"/>
                      <a:pt x="512" y="6664"/>
                    </a:cubicBezTo>
                    <a:cubicBezTo>
                      <a:pt x="707" y="6160"/>
                      <a:pt x="778" y="5612"/>
                      <a:pt x="1220" y="5269"/>
                    </a:cubicBezTo>
                    <a:cubicBezTo>
                      <a:pt x="2927" y="5801"/>
                      <a:pt x="4936" y="5803"/>
                      <a:pt x="5249" y="4083"/>
                    </a:cubicBezTo>
                    <a:cubicBezTo>
                      <a:pt x="5427" y="3104"/>
                      <a:pt x="4834" y="2576"/>
                      <a:pt x="4825" y="1502"/>
                    </a:cubicBezTo>
                    <a:cubicBezTo>
                      <a:pt x="5132" y="1105"/>
                      <a:pt x="5623" y="975"/>
                      <a:pt x="6168" y="735"/>
                    </a:cubicBezTo>
                    <a:close/>
                    <a:moveTo>
                      <a:pt x="6168" y="735"/>
                    </a:moveTo>
                  </a:path>
                </a:pathLst>
              </a:custGeom>
              <a:grpFill/>
              <a:ln>
                <a:noFill/>
              </a:ln>
              <a:extLs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800"/>
              </a:p>
            </p:txBody>
          </p:sp>
        </p:grpSp>
      </p:grpSp>
    </p:spTree>
  </p:cSld>
  <p:clrMapOvr>
    <a:masterClrMapping/>
  </p:clrMapOvr>
  <p:transitio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Boxed Text Four Items">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B9A96B2-702C-084E-9060-05751DBF82B0}" type="slidenum">
              <a:rPr lang="en-US" smtClean="0"/>
              <a:t>‹#›</a:t>
            </a:fld>
            <a:endParaRPr lang="en-US"/>
          </a:p>
        </p:txBody>
      </p:sp>
      <p:sp>
        <p:nvSpPr>
          <p:cNvPr id="10" name="Title 9"/>
          <p:cNvSpPr>
            <a:spLocks noGrp="1"/>
          </p:cNvSpPr>
          <p:nvPr>
            <p:ph type="title"/>
          </p:nvPr>
        </p:nvSpPr>
        <p:spPr/>
        <p:txBody>
          <a:bodyPr/>
          <a:lstStyle/>
          <a:p>
            <a:r>
              <a:rPr lang="en-US"/>
              <a:t>Click to edit Master title style</a:t>
            </a:r>
          </a:p>
        </p:txBody>
      </p:sp>
      <p:sp>
        <p:nvSpPr>
          <p:cNvPr id="8" name="Text Placeholder 5"/>
          <p:cNvSpPr>
            <a:spLocks noGrp="1"/>
          </p:cNvSpPr>
          <p:nvPr>
            <p:ph type="body" sz="quarter" idx="15" hasCustomPrompt="1"/>
          </p:nvPr>
        </p:nvSpPr>
        <p:spPr>
          <a:xfrm>
            <a:off x="662290" y="1925654"/>
            <a:ext cx="5329516" cy="1287733"/>
          </a:xfrm>
          <a:solidFill>
            <a:schemeClr val="accent1"/>
          </a:solidFill>
        </p:spPr>
        <p:txBody>
          <a:bodyPr lIns="91440" tIns="91440" rIns="91440" bIns="91440" anchor="ctr">
            <a:normAutofit/>
          </a:bodyPr>
          <a:lstStyle>
            <a:lvl1pPr algn="ctr">
              <a:spcAft>
                <a:spcPts val="0"/>
              </a:spcAft>
              <a:defRPr sz="2000" baseline="0">
                <a:solidFill>
                  <a:schemeClr val="bg1"/>
                </a:solidFill>
              </a:defRPr>
            </a:lvl1pPr>
            <a:lvl2pPr marL="11112" indent="0" algn="ctr">
              <a:spcBef>
                <a:spcPts val="0"/>
              </a:spcBef>
              <a:buNone/>
              <a:defRPr sz="2000">
                <a:solidFill>
                  <a:schemeClr val="bg1"/>
                </a:solidFill>
              </a:defRPr>
            </a:lvl2pPr>
          </a:lstStyle>
          <a:p>
            <a:pPr lvl="0"/>
            <a:r>
              <a:rPr lang="en-US"/>
              <a:t>Insert text</a:t>
            </a:r>
          </a:p>
        </p:txBody>
      </p:sp>
      <p:sp>
        <p:nvSpPr>
          <p:cNvPr id="9" name="Text Placeholder 5"/>
          <p:cNvSpPr>
            <a:spLocks noGrp="1"/>
          </p:cNvSpPr>
          <p:nvPr>
            <p:ph type="body" sz="quarter" idx="19" hasCustomPrompt="1"/>
          </p:nvPr>
        </p:nvSpPr>
        <p:spPr>
          <a:xfrm>
            <a:off x="6200194" y="1925654"/>
            <a:ext cx="5398684" cy="1287733"/>
          </a:xfrm>
          <a:solidFill>
            <a:schemeClr val="accent1"/>
          </a:solidFill>
        </p:spPr>
        <p:txBody>
          <a:bodyPr lIns="91440" tIns="91440" rIns="91440" bIns="91440" anchor="ctr">
            <a:normAutofit/>
          </a:bodyPr>
          <a:lstStyle>
            <a:lvl1pPr algn="ctr">
              <a:spcAft>
                <a:spcPts val="0"/>
              </a:spcAft>
              <a:defRPr sz="2000" baseline="0">
                <a:solidFill>
                  <a:schemeClr val="bg1"/>
                </a:solidFill>
              </a:defRPr>
            </a:lvl1pPr>
            <a:lvl2pPr marL="11112" indent="0" algn="ctr">
              <a:spcBef>
                <a:spcPts val="0"/>
              </a:spcBef>
              <a:buNone/>
              <a:defRPr sz="2000">
                <a:solidFill>
                  <a:schemeClr val="bg1"/>
                </a:solidFill>
              </a:defRPr>
            </a:lvl2pPr>
          </a:lstStyle>
          <a:p>
            <a:pPr lvl="0"/>
            <a:r>
              <a:rPr lang="en-US"/>
              <a:t>Insert text</a:t>
            </a:r>
          </a:p>
        </p:txBody>
      </p:sp>
      <p:sp>
        <p:nvSpPr>
          <p:cNvPr id="11" name="Text Placeholder 5"/>
          <p:cNvSpPr>
            <a:spLocks noGrp="1"/>
          </p:cNvSpPr>
          <p:nvPr>
            <p:ph type="body" sz="quarter" idx="20" hasCustomPrompt="1"/>
          </p:nvPr>
        </p:nvSpPr>
        <p:spPr>
          <a:xfrm>
            <a:off x="662290" y="3369677"/>
            <a:ext cx="5329516" cy="1287733"/>
          </a:xfrm>
          <a:solidFill>
            <a:schemeClr val="accent1"/>
          </a:solidFill>
        </p:spPr>
        <p:txBody>
          <a:bodyPr lIns="91440" tIns="91440" rIns="91440" bIns="91440" anchor="ctr">
            <a:normAutofit/>
          </a:bodyPr>
          <a:lstStyle>
            <a:lvl1pPr algn="ctr">
              <a:spcAft>
                <a:spcPts val="0"/>
              </a:spcAft>
              <a:defRPr sz="2000" baseline="0">
                <a:solidFill>
                  <a:schemeClr val="bg1"/>
                </a:solidFill>
              </a:defRPr>
            </a:lvl1pPr>
            <a:lvl2pPr marL="11112" indent="0" algn="ctr">
              <a:spcBef>
                <a:spcPts val="0"/>
              </a:spcBef>
              <a:buNone/>
              <a:defRPr sz="2000">
                <a:solidFill>
                  <a:schemeClr val="bg1"/>
                </a:solidFill>
              </a:defRPr>
            </a:lvl2pPr>
          </a:lstStyle>
          <a:p>
            <a:pPr lvl="0"/>
            <a:r>
              <a:rPr lang="en-US"/>
              <a:t>Insert text</a:t>
            </a:r>
          </a:p>
        </p:txBody>
      </p:sp>
      <p:sp>
        <p:nvSpPr>
          <p:cNvPr id="12" name="Text Placeholder 5"/>
          <p:cNvSpPr>
            <a:spLocks noGrp="1"/>
          </p:cNvSpPr>
          <p:nvPr>
            <p:ph type="body" sz="quarter" idx="21" hasCustomPrompt="1"/>
          </p:nvPr>
        </p:nvSpPr>
        <p:spPr>
          <a:xfrm>
            <a:off x="6200193" y="3369677"/>
            <a:ext cx="5398684" cy="1287733"/>
          </a:xfrm>
          <a:solidFill>
            <a:schemeClr val="accent1"/>
          </a:solidFill>
        </p:spPr>
        <p:txBody>
          <a:bodyPr lIns="91440" tIns="91440" rIns="91440" bIns="91440" anchor="ctr">
            <a:normAutofit/>
          </a:bodyPr>
          <a:lstStyle>
            <a:lvl1pPr algn="ctr">
              <a:spcAft>
                <a:spcPts val="0"/>
              </a:spcAft>
              <a:defRPr sz="2000" baseline="0">
                <a:solidFill>
                  <a:schemeClr val="bg1"/>
                </a:solidFill>
              </a:defRPr>
            </a:lvl1pPr>
            <a:lvl2pPr marL="11112" indent="0" algn="ctr">
              <a:spcBef>
                <a:spcPts val="0"/>
              </a:spcBef>
              <a:buNone/>
              <a:defRPr sz="2000">
                <a:solidFill>
                  <a:schemeClr val="bg1"/>
                </a:solidFill>
              </a:defRPr>
            </a:lvl2pPr>
          </a:lstStyle>
          <a:p>
            <a:pPr lvl="0"/>
            <a:r>
              <a:rPr lang="en-US"/>
              <a:t>Insert text</a:t>
            </a:r>
          </a:p>
        </p:txBody>
      </p:sp>
      <p:sp>
        <p:nvSpPr>
          <p:cNvPr id="13" name="Rectangle 12"/>
          <p:cNvSpPr/>
          <p:nvPr userDrawn="1"/>
        </p:nvSpPr>
        <p:spPr>
          <a:xfrm>
            <a:off x="12801600" y="0"/>
            <a:ext cx="3048000" cy="64008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Boxed Text Four Items</a:t>
            </a:r>
          </a:p>
        </p:txBody>
      </p:sp>
      <p:sp>
        <p:nvSpPr>
          <p:cNvPr id="14" name="Text Placeholder 7"/>
          <p:cNvSpPr>
            <a:spLocks noGrp="1"/>
          </p:cNvSpPr>
          <p:nvPr>
            <p:ph type="body" sz="quarter" idx="13"/>
          </p:nvPr>
        </p:nvSpPr>
        <p:spPr>
          <a:xfrm>
            <a:off x="304799" y="671946"/>
            <a:ext cx="11582399" cy="330200"/>
          </a:xfrm>
        </p:spPr>
        <p:txBody>
          <a:bodyPr vert="horz" lIns="0" tIns="0" rIns="0" bIns="0" rtlCol="0" anchor="t">
            <a:noAutofit/>
          </a:bodyPr>
          <a:lstStyle>
            <a:lvl1pPr marL="12700" indent="0">
              <a:buNone/>
              <a:defRPr lang="en-US" sz="2000" b="0" i="1" dirty="0">
                <a:solidFill>
                  <a:schemeClr val="accent2"/>
                </a:solidFill>
                <a:latin typeface="Times New Roman" charset="0"/>
                <a:ea typeface="Times New Roman" charset="0"/>
                <a:cs typeface="Times New Roman" charset="0"/>
              </a:defRPr>
            </a:lvl1pPr>
          </a:lstStyle>
          <a:p>
            <a:pPr lvl="0">
              <a:lnSpc>
                <a:spcPct val="90000"/>
              </a:lnSpc>
            </a:pPr>
            <a:r>
              <a:rPr lang="en-US"/>
              <a:t>Click to edit Master text styles</a:t>
            </a:r>
          </a:p>
        </p:txBody>
      </p:sp>
      <p:grpSp>
        <p:nvGrpSpPr>
          <p:cNvPr id="15" name="Group 14"/>
          <p:cNvGrpSpPr/>
          <p:nvPr userDrawn="1"/>
        </p:nvGrpSpPr>
        <p:grpSpPr>
          <a:xfrm>
            <a:off x="12801600" y="702812"/>
            <a:ext cx="3048000" cy="6155188"/>
            <a:chOff x="9601200" y="702812"/>
            <a:chExt cx="2286000" cy="6155188"/>
          </a:xfrm>
        </p:grpSpPr>
        <p:sp>
          <p:nvSpPr>
            <p:cNvPr id="16" name="Rectangle 15"/>
            <p:cNvSpPr/>
            <p:nvPr userDrawn="1"/>
          </p:nvSpPr>
          <p:spPr>
            <a:xfrm>
              <a:off x="9601200" y="702812"/>
              <a:ext cx="2286000" cy="615518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wrap="square" lIns="182880" tIns="457200" rIns="182880" rtlCol="0" anchor="t"/>
            <a:lstStyle/>
            <a:p>
              <a:pPr algn="ctr">
                <a:spcAft>
                  <a:spcPts val="600"/>
                </a:spcAft>
              </a:pPr>
              <a:r>
                <a:rPr lang="en-US" sz="1100" b="1">
                  <a:ea typeface="Times New Roman" charset="0"/>
                  <a:cs typeface="Times New Roman" charset="0"/>
                </a:rPr>
                <a:t>Layout Standards</a:t>
              </a:r>
            </a:p>
            <a:p>
              <a:pPr marL="228600" indent="-228600">
                <a:spcAft>
                  <a:spcPts val="600"/>
                </a:spcAft>
                <a:buFont typeface="+mj-lt"/>
                <a:buAutoNum type="arabicPeriod"/>
              </a:pPr>
              <a:r>
                <a:rPr lang="en-US" sz="1000"/>
                <a:t>Text in boxes is Arial, 20pt.</a:t>
              </a:r>
            </a:p>
            <a:p>
              <a:pPr marL="228600" indent="-228600">
                <a:spcAft>
                  <a:spcPts val="600"/>
                </a:spcAft>
                <a:buFont typeface="+mj-lt"/>
                <a:buAutoNum type="arabicPeriod"/>
              </a:pPr>
              <a:r>
                <a:rPr lang="en-US" sz="1000"/>
                <a:t>To add emphasis</a:t>
              </a:r>
              <a:r>
                <a:rPr lang="en-US" sz="1000" baseline="0"/>
                <a:t> to text</a:t>
              </a:r>
              <a:r>
                <a:rPr lang="en-US" sz="1000"/>
                <a:t>, make text bold </a:t>
              </a:r>
            </a:p>
            <a:p>
              <a:pPr marL="228600" indent="-228600">
                <a:spcAft>
                  <a:spcPts val="600"/>
                </a:spcAft>
                <a:buFont typeface="+mj-lt"/>
                <a:buAutoNum type="arabicPeriod"/>
              </a:pPr>
              <a:r>
                <a:rPr lang="en-US" sz="1000"/>
                <a:t>To jump from</a:t>
              </a:r>
              <a:r>
                <a:rPr lang="en-US" sz="1000" baseline="0"/>
                <a:t> box to box, use Tab. If clicked into text edit, use Esc-Tab to move to next box.</a:t>
              </a:r>
              <a:endParaRPr lang="en-US" sz="1000"/>
            </a:p>
          </p:txBody>
        </p:sp>
        <p:grpSp>
          <p:nvGrpSpPr>
            <p:cNvPr id="17" name="Group 16"/>
            <p:cNvGrpSpPr>
              <a:grpSpLocks noChangeAspect="1"/>
            </p:cNvGrpSpPr>
            <p:nvPr userDrawn="1"/>
          </p:nvGrpSpPr>
          <p:grpSpPr>
            <a:xfrm>
              <a:off x="10625490" y="843418"/>
              <a:ext cx="233337" cy="225045"/>
              <a:chOff x="366713" y="2336800"/>
              <a:chExt cx="1608137" cy="1550988"/>
            </a:xfrm>
            <a:solidFill>
              <a:schemeClr val="bg1"/>
            </a:solidFill>
          </p:grpSpPr>
          <p:sp>
            <p:nvSpPr>
              <p:cNvPr id="18" name="AutoShape 48"/>
              <p:cNvSpPr>
                <a:spLocks/>
              </p:cNvSpPr>
              <p:nvPr/>
            </p:nvSpPr>
            <p:spPr bwMode="auto">
              <a:xfrm>
                <a:off x="1117600" y="2336800"/>
                <a:ext cx="857250" cy="855663"/>
              </a:xfrm>
              <a:custGeom>
                <a:avLst/>
                <a:gdLst/>
                <a:ahLst/>
                <a:cxnLst/>
                <a:rect l="0" t="0" r="r" b="b"/>
                <a:pathLst>
                  <a:path w="21526" h="21465">
                    <a:moveTo>
                      <a:pt x="11035" y="6753"/>
                    </a:moveTo>
                    <a:cubicBezTo>
                      <a:pt x="8309" y="6557"/>
                      <a:pt x="5586" y="9378"/>
                      <a:pt x="7112" y="12552"/>
                    </a:cubicBezTo>
                    <a:cubicBezTo>
                      <a:pt x="8284" y="14989"/>
                      <a:pt x="12214" y="15497"/>
                      <a:pt x="13979" y="13287"/>
                    </a:cubicBezTo>
                    <a:cubicBezTo>
                      <a:pt x="16142" y="10578"/>
                      <a:pt x="14059" y="6970"/>
                      <a:pt x="11035" y="6753"/>
                    </a:cubicBezTo>
                    <a:close/>
                    <a:moveTo>
                      <a:pt x="13488" y="382"/>
                    </a:moveTo>
                    <a:cubicBezTo>
                      <a:pt x="13627" y="2367"/>
                      <a:pt x="13815" y="3733"/>
                      <a:pt x="15368" y="3894"/>
                    </a:cubicBezTo>
                    <a:cubicBezTo>
                      <a:pt x="16544" y="4016"/>
                      <a:pt x="17213" y="2788"/>
                      <a:pt x="18066" y="2914"/>
                    </a:cubicBezTo>
                    <a:cubicBezTo>
                      <a:pt x="18529" y="2982"/>
                      <a:pt x="18987" y="3880"/>
                      <a:pt x="19128" y="4057"/>
                    </a:cubicBezTo>
                    <a:cubicBezTo>
                      <a:pt x="19520" y="4550"/>
                      <a:pt x="19881" y="4792"/>
                      <a:pt x="20027" y="5364"/>
                    </a:cubicBezTo>
                    <a:cubicBezTo>
                      <a:pt x="19600" y="6213"/>
                      <a:pt x="18661" y="6479"/>
                      <a:pt x="18474" y="7406"/>
                    </a:cubicBezTo>
                    <a:cubicBezTo>
                      <a:pt x="18058" y="9482"/>
                      <a:pt x="19959" y="9825"/>
                      <a:pt x="21499" y="10346"/>
                    </a:cubicBezTo>
                    <a:cubicBezTo>
                      <a:pt x="21600" y="11283"/>
                      <a:pt x="21404" y="12580"/>
                      <a:pt x="21172" y="13450"/>
                    </a:cubicBezTo>
                    <a:cubicBezTo>
                      <a:pt x="19226" y="13539"/>
                      <a:pt x="17595" y="13849"/>
                      <a:pt x="17576" y="15574"/>
                    </a:cubicBezTo>
                    <a:cubicBezTo>
                      <a:pt x="17563" y="16643"/>
                      <a:pt x="18440" y="16985"/>
                      <a:pt x="18637" y="18024"/>
                    </a:cubicBezTo>
                    <a:cubicBezTo>
                      <a:pt x="18379" y="18485"/>
                      <a:pt x="17961" y="18713"/>
                      <a:pt x="17494" y="19086"/>
                    </a:cubicBezTo>
                    <a:cubicBezTo>
                      <a:pt x="17257" y="19274"/>
                      <a:pt x="16598" y="19997"/>
                      <a:pt x="16186" y="19984"/>
                    </a:cubicBezTo>
                    <a:cubicBezTo>
                      <a:pt x="15405" y="19960"/>
                      <a:pt x="14930" y="18589"/>
                      <a:pt x="14061" y="18432"/>
                    </a:cubicBezTo>
                    <a:cubicBezTo>
                      <a:pt x="11682" y="18003"/>
                      <a:pt x="11871" y="20267"/>
                      <a:pt x="11035" y="21454"/>
                    </a:cubicBezTo>
                    <a:cubicBezTo>
                      <a:pt x="10171" y="21501"/>
                      <a:pt x="8737" y="21411"/>
                      <a:pt x="8012" y="21046"/>
                    </a:cubicBezTo>
                    <a:cubicBezTo>
                      <a:pt x="8020" y="18885"/>
                      <a:pt x="7584" y="17552"/>
                      <a:pt x="5968" y="17534"/>
                    </a:cubicBezTo>
                    <a:cubicBezTo>
                      <a:pt x="4966" y="17522"/>
                      <a:pt x="4195" y="18681"/>
                      <a:pt x="3516" y="18596"/>
                    </a:cubicBezTo>
                    <a:cubicBezTo>
                      <a:pt x="3014" y="18533"/>
                      <a:pt x="1534" y="16594"/>
                      <a:pt x="1554" y="16145"/>
                    </a:cubicBezTo>
                    <a:cubicBezTo>
                      <a:pt x="1584" y="15462"/>
                      <a:pt x="2996" y="14864"/>
                      <a:pt x="3106" y="13859"/>
                    </a:cubicBezTo>
                    <a:cubicBezTo>
                      <a:pt x="3320" y="11906"/>
                      <a:pt x="1782" y="11786"/>
                      <a:pt x="0" y="11082"/>
                    </a:cubicBezTo>
                    <a:cubicBezTo>
                      <a:pt x="51" y="9961"/>
                      <a:pt x="86" y="8825"/>
                      <a:pt x="409" y="7978"/>
                    </a:cubicBezTo>
                    <a:cubicBezTo>
                      <a:pt x="2675" y="7987"/>
                      <a:pt x="4213" y="7552"/>
                      <a:pt x="3924" y="5528"/>
                    </a:cubicBezTo>
                    <a:cubicBezTo>
                      <a:pt x="3808" y="4715"/>
                      <a:pt x="2819" y="4111"/>
                      <a:pt x="2943" y="3404"/>
                    </a:cubicBezTo>
                    <a:cubicBezTo>
                      <a:pt x="3026" y="2931"/>
                      <a:pt x="3813" y="2646"/>
                      <a:pt x="4087" y="2424"/>
                    </a:cubicBezTo>
                    <a:cubicBezTo>
                      <a:pt x="4456" y="2126"/>
                      <a:pt x="4859" y="1493"/>
                      <a:pt x="5395" y="1525"/>
                    </a:cubicBezTo>
                    <a:cubicBezTo>
                      <a:pt x="6077" y="1567"/>
                      <a:pt x="6713" y="2981"/>
                      <a:pt x="7684" y="3077"/>
                    </a:cubicBezTo>
                    <a:cubicBezTo>
                      <a:pt x="9420" y="3248"/>
                      <a:pt x="9831" y="1970"/>
                      <a:pt x="10300" y="55"/>
                    </a:cubicBezTo>
                    <a:cubicBezTo>
                      <a:pt x="11317" y="-99"/>
                      <a:pt x="12649" y="92"/>
                      <a:pt x="13488" y="382"/>
                    </a:cubicBezTo>
                    <a:close/>
                    <a:moveTo>
                      <a:pt x="13488" y="382"/>
                    </a:moveTo>
                  </a:path>
                </a:pathLst>
              </a:custGeom>
              <a:grpFill/>
              <a:ln>
                <a:noFill/>
              </a:ln>
              <a:extLs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800"/>
              </a:p>
            </p:txBody>
          </p:sp>
          <p:sp>
            <p:nvSpPr>
              <p:cNvPr id="19" name="AutoShape 49"/>
              <p:cNvSpPr>
                <a:spLocks/>
              </p:cNvSpPr>
              <p:nvPr/>
            </p:nvSpPr>
            <p:spPr bwMode="auto">
              <a:xfrm>
                <a:off x="366713" y="2895600"/>
                <a:ext cx="992187" cy="992188"/>
              </a:xfrm>
              <a:custGeom>
                <a:avLst/>
                <a:gdLst/>
                <a:ahLst/>
                <a:cxnLst/>
                <a:rect l="0" t="0" r="r" b="b"/>
                <a:pathLst>
                  <a:path w="21509" h="21247">
                    <a:moveTo>
                      <a:pt x="11258" y="6594"/>
                    </a:moveTo>
                    <a:cubicBezTo>
                      <a:pt x="8710" y="6275"/>
                      <a:pt x="6623" y="8080"/>
                      <a:pt x="6592" y="10571"/>
                    </a:cubicBezTo>
                    <a:cubicBezTo>
                      <a:pt x="6560" y="13194"/>
                      <a:pt x="8524" y="14478"/>
                      <a:pt x="10056" y="14687"/>
                    </a:cubicBezTo>
                    <a:cubicBezTo>
                      <a:pt x="15829" y="15473"/>
                      <a:pt x="16469" y="7042"/>
                      <a:pt x="11399" y="6594"/>
                    </a:cubicBezTo>
                    <a:cubicBezTo>
                      <a:pt x="11353" y="6590"/>
                      <a:pt x="11304" y="6600"/>
                      <a:pt x="11258" y="6594"/>
                    </a:cubicBezTo>
                    <a:close/>
                    <a:moveTo>
                      <a:pt x="6168" y="735"/>
                    </a:moveTo>
                    <a:cubicBezTo>
                      <a:pt x="6529" y="576"/>
                      <a:pt x="7248" y="78"/>
                      <a:pt x="7723" y="177"/>
                    </a:cubicBezTo>
                    <a:cubicBezTo>
                      <a:pt x="8075" y="250"/>
                      <a:pt x="8401" y="934"/>
                      <a:pt x="8643" y="1293"/>
                    </a:cubicBezTo>
                    <a:cubicBezTo>
                      <a:pt x="9176" y="2086"/>
                      <a:pt x="10077" y="2793"/>
                      <a:pt x="11329" y="2269"/>
                    </a:cubicBezTo>
                    <a:cubicBezTo>
                      <a:pt x="12195" y="1907"/>
                      <a:pt x="12670" y="-312"/>
                      <a:pt x="13591" y="37"/>
                    </a:cubicBezTo>
                    <a:cubicBezTo>
                      <a:pt x="14316" y="312"/>
                      <a:pt x="15180" y="520"/>
                      <a:pt x="16065" y="1153"/>
                    </a:cubicBezTo>
                    <a:cubicBezTo>
                      <a:pt x="16183" y="2248"/>
                      <a:pt x="15579" y="3176"/>
                      <a:pt x="15924" y="4013"/>
                    </a:cubicBezTo>
                    <a:cubicBezTo>
                      <a:pt x="16134" y="4524"/>
                      <a:pt x="16781" y="5098"/>
                      <a:pt x="17409" y="5199"/>
                    </a:cubicBezTo>
                    <a:cubicBezTo>
                      <a:pt x="18457" y="5369"/>
                      <a:pt x="19363" y="4508"/>
                      <a:pt x="20024" y="4781"/>
                    </a:cubicBezTo>
                    <a:cubicBezTo>
                      <a:pt x="20490" y="4973"/>
                      <a:pt x="20546" y="5698"/>
                      <a:pt x="20731" y="6106"/>
                    </a:cubicBezTo>
                    <a:cubicBezTo>
                      <a:pt x="20916" y="6515"/>
                      <a:pt x="21439" y="7128"/>
                      <a:pt x="21367" y="7571"/>
                    </a:cubicBezTo>
                    <a:cubicBezTo>
                      <a:pt x="21250" y="8300"/>
                      <a:pt x="19464" y="8602"/>
                      <a:pt x="19176" y="9594"/>
                    </a:cubicBezTo>
                    <a:cubicBezTo>
                      <a:pt x="18596" y="11589"/>
                      <a:pt x="20120" y="11956"/>
                      <a:pt x="21509" y="12942"/>
                    </a:cubicBezTo>
                    <a:cubicBezTo>
                      <a:pt x="21270" y="14103"/>
                      <a:pt x="20922" y="15154"/>
                      <a:pt x="20307" y="15942"/>
                    </a:cubicBezTo>
                    <a:cubicBezTo>
                      <a:pt x="18434" y="15432"/>
                      <a:pt x="16591" y="15449"/>
                      <a:pt x="16277" y="17128"/>
                    </a:cubicBezTo>
                    <a:cubicBezTo>
                      <a:pt x="16118" y="17982"/>
                      <a:pt x="16918" y="18976"/>
                      <a:pt x="16702" y="19709"/>
                    </a:cubicBezTo>
                    <a:cubicBezTo>
                      <a:pt x="16582" y="20116"/>
                      <a:pt x="15669" y="20336"/>
                      <a:pt x="15359" y="20477"/>
                    </a:cubicBezTo>
                    <a:cubicBezTo>
                      <a:pt x="14876" y="20694"/>
                      <a:pt x="14407" y="20971"/>
                      <a:pt x="13874" y="21104"/>
                    </a:cubicBezTo>
                    <a:cubicBezTo>
                      <a:pt x="12709" y="20052"/>
                      <a:pt x="12163" y="17932"/>
                      <a:pt x="10056" y="19012"/>
                    </a:cubicBezTo>
                    <a:cubicBezTo>
                      <a:pt x="9084" y="19510"/>
                      <a:pt x="9043" y="21139"/>
                      <a:pt x="8218" y="21244"/>
                    </a:cubicBezTo>
                    <a:cubicBezTo>
                      <a:pt x="7873" y="21288"/>
                      <a:pt x="7070" y="20911"/>
                      <a:pt x="6663" y="20756"/>
                    </a:cubicBezTo>
                    <a:cubicBezTo>
                      <a:pt x="6243" y="20595"/>
                      <a:pt x="5555" y="20432"/>
                      <a:pt x="5391" y="19988"/>
                    </a:cubicBezTo>
                    <a:cubicBezTo>
                      <a:pt x="5115" y="19244"/>
                      <a:pt x="5974" y="18581"/>
                      <a:pt x="5673" y="17407"/>
                    </a:cubicBezTo>
                    <a:cubicBezTo>
                      <a:pt x="5048" y="15746"/>
                      <a:pt x="3211" y="15947"/>
                      <a:pt x="1502" y="16500"/>
                    </a:cubicBezTo>
                    <a:cubicBezTo>
                      <a:pt x="1147" y="16184"/>
                      <a:pt x="953" y="15682"/>
                      <a:pt x="725" y="15175"/>
                    </a:cubicBezTo>
                    <a:cubicBezTo>
                      <a:pt x="558" y="14803"/>
                      <a:pt x="80" y="14064"/>
                      <a:pt x="159" y="13640"/>
                    </a:cubicBezTo>
                    <a:cubicBezTo>
                      <a:pt x="241" y="13200"/>
                      <a:pt x="952" y="13000"/>
                      <a:pt x="1361" y="12733"/>
                    </a:cubicBezTo>
                    <a:cubicBezTo>
                      <a:pt x="2090" y="12257"/>
                      <a:pt x="2777" y="11448"/>
                      <a:pt x="2351" y="10152"/>
                    </a:cubicBezTo>
                    <a:cubicBezTo>
                      <a:pt x="2039" y="9205"/>
                      <a:pt x="175" y="8931"/>
                      <a:pt x="18" y="8199"/>
                    </a:cubicBezTo>
                    <a:cubicBezTo>
                      <a:pt x="-91" y="7692"/>
                      <a:pt x="329" y="7141"/>
                      <a:pt x="512" y="6664"/>
                    </a:cubicBezTo>
                    <a:cubicBezTo>
                      <a:pt x="707" y="6160"/>
                      <a:pt x="778" y="5612"/>
                      <a:pt x="1220" y="5269"/>
                    </a:cubicBezTo>
                    <a:cubicBezTo>
                      <a:pt x="2927" y="5801"/>
                      <a:pt x="4936" y="5803"/>
                      <a:pt x="5249" y="4083"/>
                    </a:cubicBezTo>
                    <a:cubicBezTo>
                      <a:pt x="5427" y="3104"/>
                      <a:pt x="4834" y="2576"/>
                      <a:pt x="4825" y="1502"/>
                    </a:cubicBezTo>
                    <a:cubicBezTo>
                      <a:pt x="5132" y="1105"/>
                      <a:pt x="5623" y="975"/>
                      <a:pt x="6168" y="735"/>
                    </a:cubicBezTo>
                    <a:close/>
                    <a:moveTo>
                      <a:pt x="6168" y="735"/>
                    </a:moveTo>
                  </a:path>
                </a:pathLst>
              </a:custGeom>
              <a:grpFill/>
              <a:ln>
                <a:noFill/>
              </a:ln>
              <a:extLs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800"/>
              </a:p>
            </p:txBody>
          </p:sp>
        </p:grpSp>
      </p:grpSp>
    </p:spTree>
  </p:cSld>
  <p:clrMapOvr>
    <a:masterClrMapping/>
  </p:clrMapOvr>
  <p:transition>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Boxed Text Five Items">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B9A96B2-702C-084E-9060-05751DBF82B0}" type="slidenum">
              <a:rPr lang="en-US" smtClean="0"/>
              <a:t>‹#›</a:t>
            </a:fld>
            <a:endParaRPr lang="en-US"/>
          </a:p>
        </p:txBody>
      </p:sp>
      <p:sp>
        <p:nvSpPr>
          <p:cNvPr id="10" name="Title 9"/>
          <p:cNvSpPr>
            <a:spLocks noGrp="1"/>
          </p:cNvSpPr>
          <p:nvPr>
            <p:ph type="title"/>
          </p:nvPr>
        </p:nvSpPr>
        <p:spPr/>
        <p:txBody>
          <a:bodyPr/>
          <a:lstStyle/>
          <a:p>
            <a:r>
              <a:rPr lang="en-US"/>
              <a:t>Click to edit Master title style</a:t>
            </a:r>
          </a:p>
        </p:txBody>
      </p:sp>
      <p:sp>
        <p:nvSpPr>
          <p:cNvPr id="13" name="Text Placeholder 5"/>
          <p:cNvSpPr>
            <a:spLocks noGrp="1"/>
          </p:cNvSpPr>
          <p:nvPr>
            <p:ph type="body" sz="quarter" idx="22" hasCustomPrompt="1"/>
          </p:nvPr>
        </p:nvSpPr>
        <p:spPr>
          <a:xfrm>
            <a:off x="662290" y="1925654"/>
            <a:ext cx="3506605" cy="1287733"/>
          </a:xfrm>
          <a:solidFill>
            <a:schemeClr val="accent1"/>
          </a:solidFill>
        </p:spPr>
        <p:txBody>
          <a:bodyPr lIns="91440" tIns="91440" rIns="91440" bIns="91440" anchor="ctr">
            <a:normAutofit/>
          </a:bodyPr>
          <a:lstStyle>
            <a:lvl1pPr algn="ctr">
              <a:spcAft>
                <a:spcPts val="0"/>
              </a:spcAft>
              <a:defRPr sz="2000" baseline="0">
                <a:solidFill>
                  <a:schemeClr val="bg1"/>
                </a:solidFill>
              </a:defRPr>
            </a:lvl1pPr>
            <a:lvl2pPr marL="11112" indent="0" algn="ctr">
              <a:spcBef>
                <a:spcPts val="0"/>
              </a:spcBef>
              <a:buNone/>
              <a:defRPr sz="2000">
                <a:solidFill>
                  <a:schemeClr val="bg1"/>
                </a:solidFill>
              </a:defRPr>
            </a:lvl2pPr>
          </a:lstStyle>
          <a:p>
            <a:pPr lvl="0"/>
            <a:r>
              <a:rPr lang="en-US"/>
              <a:t>Insert text</a:t>
            </a:r>
          </a:p>
        </p:txBody>
      </p:sp>
      <p:sp>
        <p:nvSpPr>
          <p:cNvPr id="14" name="Text Placeholder 5"/>
          <p:cNvSpPr>
            <a:spLocks noGrp="1"/>
          </p:cNvSpPr>
          <p:nvPr>
            <p:ph type="body" sz="quarter" idx="17" hasCustomPrompt="1"/>
          </p:nvPr>
        </p:nvSpPr>
        <p:spPr>
          <a:xfrm>
            <a:off x="4377282" y="1925654"/>
            <a:ext cx="3506605" cy="1287733"/>
          </a:xfrm>
          <a:solidFill>
            <a:schemeClr val="accent1"/>
          </a:solidFill>
        </p:spPr>
        <p:txBody>
          <a:bodyPr lIns="91440" tIns="91440" rIns="91440" bIns="91440" anchor="ctr">
            <a:normAutofit/>
          </a:bodyPr>
          <a:lstStyle>
            <a:lvl1pPr algn="ctr">
              <a:spcAft>
                <a:spcPts val="0"/>
              </a:spcAft>
              <a:defRPr sz="2000" baseline="0">
                <a:solidFill>
                  <a:schemeClr val="bg1"/>
                </a:solidFill>
              </a:defRPr>
            </a:lvl1pPr>
            <a:lvl2pPr marL="11112" indent="0" algn="ctr">
              <a:spcBef>
                <a:spcPts val="0"/>
              </a:spcBef>
              <a:buNone/>
              <a:defRPr sz="2000">
                <a:solidFill>
                  <a:schemeClr val="bg1"/>
                </a:solidFill>
              </a:defRPr>
            </a:lvl2pPr>
          </a:lstStyle>
          <a:p>
            <a:pPr lvl="0"/>
            <a:r>
              <a:rPr lang="en-US"/>
              <a:t>Insert text</a:t>
            </a:r>
          </a:p>
        </p:txBody>
      </p:sp>
      <p:sp>
        <p:nvSpPr>
          <p:cNvPr id="15" name="Text Placeholder 5"/>
          <p:cNvSpPr>
            <a:spLocks noGrp="1"/>
          </p:cNvSpPr>
          <p:nvPr>
            <p:ph type="body" sz="quarter" idx="23" hasCustomPrompt="1"/>
          </p:nvPr>
        </p:nvSpPr>
        <p:spPr>
          <a:xfrm>
            <a:off x="8092274" y="1925654"/>
            <a:ext cx="3506605" cy="1287733"/>
          </a:xfrm>
          <a:solidFill>
            <a:schemeClr val="accent1"/>
          </a:solidFill>
        </p:spPr>
        <p:txBody>
          <a:bodyPr lIns="91440" tIns="91440" rIns="91440" bIns="91440" anchor="ctr">
            <a:normAutofit/>
          </a:bodyPr>
          <a:lstStyle>
            <a:lvl1pPr algn="ctr">
              <a:spcAft>
                <a:spcPts val="0"/>
              </a:spcAft>
              <a:defRPr sz="2000" baseline="0">
                <a:solidFill>
                  <a:schemeClr val="bg1"/>
                </a:solidFill>
              </a:defRPr>
            </a:lvl1pPr>
            <a:lvl2pPr marL="11112" indent="0" algn="ctr">
              <a:spcBef>
                <a:spcPts val="0"/>
              </a:spcBef>
              <a:buNone/>
              <a:defRPr sz="2000">
                <a:solidFill>
                  <a:schemeClr val="bg1"/>
                </a:solidFill>
              </a:defRPr>
            </a:lvl2pPr>
          </a:lstStyle>
          <a:p>
            <a:pPr lvl="0"/>
            <a:r>
              <a:rPr lang="en-US"/>
              <a:t>Insert text</a:t>
            </a:r>
          </a:p>
        </p:txBody>
      </p:sp>
      <p:sp>
        <p:nvSpPr>
          <p:cNvPr id="16" name="Text Placeholder 5"/>
          <p:cNvSpPr>
            <a:spLocks noGrp="1"/>
          </p:cNvSpPr>
          <p:nvPr>
            <p:ph type="body" sz="quarter" idx="20" hasCustomPrompt="1"/>
          </p:nvPr>
        </p:nvSpPr>
        <p:spPr>
          <a:xfrm>
            <a:off x="662291" y="3369677"/>
            <a:ext cx="5329515" cy="1287733"/>
          </a:xfrm>
          <a:solidFill>
            <a:schemeClr val="accent1"/>
          </a:solidFill>
        </p:spPr>
        <p:txBody>
          <a:bodyPr lIns="91440" tIns="91440" rIns="91440" bIns="91440" anchor="ctr">
            <a:normAutofit/>
          </a:bodyPr>
          <a:lstStyle>
            <a:lvl1pPr algn="ctr">
              <a:spcAft>
                <a:spcPts val="0"/>
              </a:spcAft>
              <a:defRPr sz="2000" baseline="0">
                <a:solidFill>
                  <a:schemeClr val="bg1"/>
                </a:solidFill>
              </a:defRPr>
            </a:lvl1pPr>
            <a:lvl2pPr marL="11112" indent="0" algn="ctr">
              <a:spcBef>
                <a:spcPts val="0"/>
              </a:spcBef>
              <a:buNone/>
              <a:defRPr sz="2000">
                <a:solidFill>
                  <a:schemeClr val="bg1"/>
                </a:solidFill>
              </a:defRPr>
            </a:lvl2pPr>
          </a:lstStyle>
          <a:p>
            <a:pPr lvl="0"/>
            <a:r>
              <a:rPr lang="en-US"/>
              <a:t>Insert text</a:t>
            </a:r>
          </a:p>
        </p:txBody>
      </p:sp>
      <p:sp>
        <p:nvSpPr>
          <p:cNvPr id="17" name="Text Placeholder 5"/>
          <p:cNvSpPr>
            <a:spLocks noGrp="1"/>
          </p:cNvSpPr>
          <p:nvPr>
            <p:ph type="body" sz="quarter" idx="21" hasCustomPrompt="1"/>
          </p:nvPr>
        </p:nvSpPr>
        <p:spPr>
          <a:xfrm>
            <a:off x="6200195" y="3369677"/>
            <a:ext cx="5398685" cy="1287733"/>
          </a:xfrm>
          <a:solidFill>
            <a:schemeClr val="accent1"/>
          </a:solidFill>
        </p:spPr>
        <p:txBody>
          <a:bodyPr lIns="91440" tIns="91440" rIns="91440" bIns="91440" anchor="ctr">
            <a:normAutofit/>
          </a:bodyPr>
          <a:lstStyle>
            <a:lvl1pPr algn="ctr">
              <a:spcAft>
                <a:spcPts val="0"/>
              </a:spcAft>
              <a:defRPr sz="2000" baseline="0">
                <a:solidFill>
                  <a:schemeClr val="bg1"/>
                </a:solidFill>
              </a:defRPr>
            </a:lvl1pPr>
            <a:lvl2pPr marL="11112" indent="0" algn="ctr">
              <a:spcBef>
                <a:spcPts val="0"/>
              </a:spcBef>
              <a:buNone/>
              <a:defRPr sz="2000">
                <a:solidFill>
                  <a:schemeClr val="bg1"/>
                </a:solidFill>
              </a:defRPr>
            </a:lvl2pPr>
          </a:lstStyle>
          <a:p>
            <a:pPr lvl="0"/>
            <a:r>
              <a:rPr lang="en-US"/>
              <a:t>Insert text</a:t>
            </a:r>
          </a:p>
        </p:txBody>
      </p:sp>
      <p:sp>
        <p:nvSpPr>
          <p:cNvPr id="18" name="Rectangle 17"/>
          <p:cNvSpPr/>
          <p:nvPr userDrawn="1"/>
        </p:nvSpPr>
        <p:spPr>
          <a:xfrm>
            <a:off x="12801600" y="0"/>
            <a:ext cx="3048000" cy="64008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Boxed Text Five Items</a:t>
            </a:r>
          </a:p>
        </p:txBody>
      </p:sp>
      <p:sp>
        <p:nvSpPr>
          <p:cNvPr id="19" name="Text Placeholder 7"/>
          <p:cNvSpPr>
            <a:spLocks noGrp="1"/>
          </p:cNvSpPr>
          <p:nvPr>
            <p:ph type="body" sz="quarter" idx="13"/>
          </p:nvPr>
        </p:nvSpPr>
        <p:spPr>
          <a:xfrm>
            <a:off x="304799" y="671946"/>
            <a:ext cx="11582399" cy="330200"/>
          </a:xfrm>
        </p:spPr>
        <p:txBody>
          <a:bodyPr vert="horz" lIns="0" tIns="0" rIns="0" bIns="0" rtlCol="0" anchor="t">
            <a:noAutofit/>
          </a:bodyPr>
          <a:lstStyle>
            <a:lvl1pPr marL="12700" indent="0">
              <a:buNone/>
              <a:defRPr lang="en-US" sz="2000" b="0" i="1" dirty="0">
                <a:solidFill>
                  <a:schemeClr val="accent2"/>
                </a:solidFill>
                <a:latin typeface="Times New Roman" charset="0"/>
                <a:ea typeface="Times New Roman" charset="0"/>
                <a:cs typeface="Times New Roman" charset="0"/>
              </a:defRPr>
            </a:lvl1pPr>
          </a:lstStyle>
          <a:p>
            <a:pPr lvl="0">
              <a:lnSpc>
                <a:spcPct val="90000"/>
              </a:lnSpc>
            </a:pPr>
            <a:r>
              <a:rPr lang="en-US"/>
              <a:t>Click to edit Master text styles</a:t>
            </a:r>
          </a:p>
        </p:txBody>
      </p:sp>
      <p:grpSp>
        <p:nvGrpSpPr>
          <p:cNvPr id="20" name="Group 19"/>
          <p:cNvGrpSpPr/>
          <p:nvPr userDrawn="1"/>
        </p:nvGrpSpPr>
        <p:grpSpPr>
          <a:xfrm>
            <a:off x="12801600" y="702812"/>
            <a:ext cx="3048000" cy="6155188"/>
            <a:chOff x="9601200" y="702812"/>
            <a:chExt cx="2286000" cy="6155188"/>
          </a:xfrm>
        </p:grpSpPr>
        <p:sp>
          <p:nvSpPr>
            <p:cNvPr id="21" name="Rectangle 20"/>
            <p:cNvSpPr/>
            <p:nvPr userDrawn="1"/>
          </p:nvSpPr>
          <p:spPr>
            <a:xfrm>
              <a:off x="9601200" y="702812"/>
              <a:ext cx="2286000" cy="615518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wrap="square" lIns="182880" tIns="457200" rIns="182880" rtlCol="0" anchor="t"/>
            <a:lstStyle/>
            <a:p>
              <a:pPr algn="ctr">
                <a:spcAft>
                  <a:spcPts val="600"/>
                </a:spcAft>
              </a:pPr>
              <a:r>
                <a:rPr lang="en-US" sz="1100" b="1">
                  <a:ea typeface="Times New Roman" charset="0"/>
                  <a:cs typeface="Times New Roman" charset="0"/>
                </a:rPr>
                <a:t>Layout Standards</a:t>
              </a:r>
            </a:p>
            <a:p>
              <a:pPr marL="228600" indent="-228600">
                <a:spcAft>
                  <a:spcPts val="600"/>
                </a:spcAft>
                <a:buFont typeface="+mj-lt"/>
                <a:buAutoNum type="arabicPeriod"/>
              </a:pPr>
              <a:r>
                <a:rPr lang="en-US" sz="1000"/>
                <a:t>Text in boxes is Arial, 20pt.</a:t>
              </a:r>
            </a:p>
            <a:p>
              <a:pPr marL="228600" indent="-228600">
                <a:spcAft>
                  <a:spcPts val="600"/>
                </a:spcAft>
                <a:buFont typeface="+mj-lt"/>
                <a:buAutoNum type="arabicPeriod"/>
              </a:pPr>
              <a:r>
                <a:rPr lang="en-US" sz="1000"/>
                <a:t>To add emphasis</a:t>
              </a:r>
              <a:r>
                <a:rPr lang="en-US" sz="1000" baseline="0"/>
                <a:t> to text</a:t>
              </a:r>
              <a:r>
                <a:rPr lang="en-US" sz="1000"/>
                <a:t>, make text bold </a:t>
              </a:r>
            </a:p>
            <a:p>
              <a:pPr marL="228600" indent="-228600">
                <a:spcAft>
                  <a:spcPts val="600"/>
                </a:spcAft>
                <a:buFont typeface="+mj-lt"/>
                <a:buAutoNum type="arabicPeriod"/>
              </a:pPr>
              <a:r>
                <a:rPr lang="en-US" sz="1000"/>
                <a:t>To jump from</a:t>
              </a:r>
              <a:r>
                <a:rPr lang="en-US" sz="1000" baseline="0"/>
                <a:t> box to box, use Tab. If clicked into text edit, use Esc-Tab to move to next box.</a:t>
              </a:r>
              <a:endParaRPr lang="en-US" sz="1000"/>
            </a:p>
          </p:txBody>
        </p:sp>
        <p:grpSp>
          <p:nvGrpSpPr>
            <p:cNvPr id="22" name="Group 21"/>
            <p:cNvGrpSpPr>
              <a:grpSpLocks noChangeAspect="1"/>
            </p:cNvGrpSpPr>
            <p:nvPr userDrawn="1"/>
          </p:nvGrpSpPr>
          <p:grpSpPr>
            <a:xfrm>
              <a:off x="10625490" y="843418"/>
              <a:ext cx="233337" cy="225045"/>
              <a:chOff x="366713" y="2336800"/>
              <a:chExt cx="1608137" cy="1550988"/>
            </a:xfrm>
            <a:solidFill>
              <a:schemeClr val="bg1"/>
            </a:solidFill>
          </p:grpSpPr>
          <p:sp>
            <p:nvSpPr>
              <p:cNvPr id="23" name="AutoShape 48"/>
              <p:cNvSpPr>
                <a:spLocks/>
              </p:cNvSpPr>
              <p:nvPr/>
            </p:nvSpPr>
            <p:spPr bwMode="auto">
              <a:xfrm>
                <a:off x="1117600" y="2336800"/>
                <a:ext cx="857250" cy="855663"/>
              </a:xfrm>
              <a:custGeom>
                <a:avLst/>
                <a:gdLst/>
                <a:ahLst/>
                <a:cxnLst/>
                <a:rect l="0" t="0" r="r" b="b"/>
                <a:pathLst>
                  <a:path w="21526" h="21465">
                    <a:moveTo>
                      <a:pt x="11035" y="6753"/>
                    </a:moveTo>
                    <a:cubicBezTo>
                      <a:pt x="8309" y="6557"/>
                      <a:pt x="5586" y="9378"/>
                      <a:pt x="7112" y="12552"/>
                    </a:cubicBezTo>
                    <a:cubicBezTo>
                      <a:pt x="8284" y="14989"/>
                      <a:pt x="12214" y="15497"/>
                      <a:pt x="13979" y="13287"/>
                    </a:cubicBezTo>
                    <a:cubicBezTo>
                      <a:pt x="16142" y="10578"/>
                      <a:pt x="14059" y="6970"/>
                      <a:pt x="11035" y="6753"/>
                    </a:cubicBezTo>
                    <a:close/>
                    <a:moveTo>
                      <a:pt x="13488" y="382"/>
                    </a:moveTo>
                    <a:cubicBezTo>
                      <a:pt x="13627" y="2367"/>
                      <a:pt x="13815" y="3733"/>
                      <a:pt x="15368" y="3894"/>
                    </a:cubicBezTo>
                    <a:cubicBezTo>
                      <a:pt x="16544" y="4016"/>
                      <a:pt x="17213" y="2788"/>
                      <a:pt x="18066" y="2914"/>
                    </a:cubicBezTo>
                    <a:cubicBezTo>
                      <a:pt x="18529" y="2982"/>
                      <a:pt x="18987" y="3880"/>
                      <a:pt x="19128" y="4057"/>
                    </a:cubicBezTo>
                    <a:cubicBezTo>
                      <a:pt x="19520" y="4550"/>
                      <a:pt x="19881" y="4792"/>
                      <a:pt x="20027" y="5364"/>
                    </a:cubicBezTo>
                    <a:cubicBezTo>
                      <a:pt x="19600" y="6213"/>
                      <a:pt x="18661" y="6479"/>
                      <a:pt x="18474" y="7406"/>
                    </a:cubicBezTo>
                    <a:cubicBezTo>
                      <a:pt x="18058" y="9482"/>
                      <a:pt x="19959" y="9825"/>
                      <a:pt x="21499" y="10346"/>
                    </a:cubicBezTo>
                    <a:cubicBezTo>
                      <a:pt x="21600" y="11283"/>
                      <a:pt x="21404" y="12580"/>
                      <a:pt x="21172" y="13450"/>
                    </a:cubicBezTo>
                    <a:cubicBezTo>
                      <a:pt x="19226" y="13539"/>
                      <a:pt x="17595" y="13849"/>
                      <a:pt x="17576" y="15574"/>
                    </a:cubicBezTo>
                    <a:cubicBezTo>
                      <a:pt x="17563" y="16643"/>
                      <a:pt x="18440" y="16985"/>
                      <a:pt x="18637" y="18024"/>
                    </a:cubicBezTo>
                    <a:cubicBezTo>
                      <a:pt x="18379" y="18485"/>
                      <a:pt x="17961" y="18713"/>
                      <a:pt x="17494" y="19086"/>
                    </a:cubicBezTo>
                    <a:cubicBezTo>
                      <a:pt x="17257" y="19274"/>
                      <a:pt x="16598" y="19997"/>
                      <a:pt x="16186" y="19984"/>
                    </a:cubicBezTo>
                    <a:cubicBezTo>
                      <a:pt x="15405" y="19960"/>
                      <a:pt x="14930" y="18589"/>
                      <a:pt x="14061" y="18432"/>
                    </a:cubicBezTo>
                    <a:cubicBezTo>
                      <a:pt x="11682" y="18003"/>
                      <a:pt x="11871" y="20267"/>
                      <a:pt x="11035" y="21454"/>
                    </a:cubicBezTo>
                    <a:cubicBezTo>
                      <a:pt x="10171" y="21501"/>
                      <a:pt x="8737" y="21411"/>
                      <a:pt x="8012" y="21046"/>
                    </a:cubicBezTo>
                    <a:cubicBezTo>
                      <a:pt x="8020" y="18885"/>
                      <a:pt x="7584" y="17552"/>
                      <a:pt x="5968" y="17534"/>
                    </a:cubicBezTo>
                    <a:cubicBezTo>
                      <a:pt x="4966" y="17522"/>
                      <a:pt x="4195" y="18681"/>
                      <a:pt x="3516" y="18596"/>
                    </a:cubicBezTo>
                    <a:cubicBezTo>
                      <a:pt x="3014" y="18533"/>
                      <a:pt x="1534" y="16594"/>
                      <a:pt x="1554" y="16145"/>
                    </a:cubicBezTo>
                    <a:cubicBezTo>
                      <a:pt x="1584" y="15462"/>
                      <a:pt x="2996" y="14864"/>
                      <a:pt x="3106" y="13859"/>
                    </a:cubicBezTo>
                    <a:cubicBezTo>
                      <a:pt x="3320" y="11906"/>
                      <a:pt x="1782" y="11786"/>
                      <a:pt x="0" y="11082"/>
                    </a:cubicBezTo>
                    <a:cubicBezTo>
                      <a:pt x="51" y="9961"/>
                      <a:pt x="86" y="8825"/>
                      <a:pt x="409" y="7978"/>
                    </a:cubicBezTo>
                    <a:cubicBezTo>
                      <a:pt x="2675" y="7987"/>
                      <a:pt x="4213" y="7552"/>
                      <a:pt x="3924" y="5528"/>
                    </a:cubicBezTo>
                    <a:cubicBezTo>
                      <a:pt x="3808" y="4715"/>
                      <a:pt x="2819" y="4111"/>
                      <a:pt x="2943" y="3404"/>
                    </a:cubicBezTo>
                    <a:cubicBezTo>
                      <a:pt x="3026" y="2931"/>
                      <a:pt x="3813" y="2646"/>
                      <a:pt x="4087" y="2424"/>
                    </a:cubicBezTo>
                    <a:cubicBezTo>
                      <a:pt x="4456" y="2126"/>
                      <a:pt x="4859" y="1493"/>
                      <a:pt x="5395" y="1525"/>
                    </a:cubicBezTo>
                    <a:cubicBezTo>
                      <a:pt x="6077" y="1567"/>
                      <a:pt x="6713" y="2981"/>
                      <a:pt x="7684" y="3077"/>
                    </a:cubicBezTo>
                    <a:cubicBezTo>
                      <a:pt x="9420" y="3248"/>
                      <a:pt x="9831" y="1970"/>
                      <a:pt x="10300" y="55"/>
                    </a:cubicBezTo>
                    <a:cubicBezTo>
                      <a:pt x="11317" y="-99"/>
                      <a:pt x="12649" y="92"/>
                      <a:pt x="13488" y="382"/>
                    </a:cubicBezTo>
                    <a:close/>
                    <a:moveTo>
                      <a:pt x="13488" y="382"/>
                    </a:moveTo>
                  </a:path>
                </a:pathLst>
              </a:custGeom>
              <a:grpFill/>
              <a:ln>
                <a:noFill/>
              </a:ln>
              <a:extLs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800"/>
              </a:p>
            </p:txBody>
          </p:sp>
          <p:sp>
            <p:nvSpPr>
              <p:cNvPr id="24" name="AutoShape 49"/>
              <p:cNvSpPr>
                <a:spLocks/>
              </p:cNvSpPr>
              <p:nvPr/>
            </p:nvSpPr>
            <p:spPr bwMode="auto">
              <a:xfrm>
                <a:off x="366713" y="2895600"/>
                <a:ext cx="992187" cy="992188"/>
              </a:xfrm>
              <a:custGeom>
                <a:avLst/>
                <a:gdLst/>
                <a:ahLst/>
                <a:cxnLst/>
                <a:rect l="0" t="0" r="r" b="b"/>
                <a:pathLst>
                  <a:path w="21509" h="21247">
                    <a:moveTo>
                      <a:pt x="11258" y="6594"/>
                    </a:moveTo>
                    <a:cubicBezTo>
                      <a:pt x="8710" y="6275"/>
                      <a:pt x="6623" y="8080"/>
                      <a:pt x="6592" y="10571"/>
                    </a:cubicBezTo>
                    <a:cubicBezTo>
                      <a:pt x="6560" y="13194"/>
                      <a:pt x="8524" y="14478"/>
                      <a:pt x="10056" y="14687"/>
                    </a:cubicBezTo>
                    <a:cubicBezTo>
                      <a:pt x="15829" y="15473"/>
                      <a:pt x="16469" y="7042"/>
                      <a:pt x="11399" y="6594"/>
                    </a:cubicBezTo>
                    <a:cubicBezTo>
                      <a:pt x="11353" y="6590"/>
                      <a:pt x="11304" y="6600"/>
                      <a:pt x="11258" y="6594"/>
                    </a:cubicBezTo>
                    <a:close/>
                    <a:moveTo>
                      <a:pt x="6168" y="735"/>
                    </a:moveTo>
                    <a:cubicBezTo>
                      <a:pt x="6529" y="576"/>
                      <a:pt x="7248" y="78"/>
                      <a:pt x="7723" y="177"/>
                    </a:cubicBezTo>
                    <a:cubicBezTo>
                      <a:pt x="8075" y="250"/>
                      <a:pt x="8401" y="934"/>
                      <a:pt x="8643" y="1293"/>
                    </a:cubicBezTo>
                    <a:cubicBezTo>
                      <a:pt x="9176" y="2086"/>
                      <a:pt x="10077" y="2793"/>
                      <a:pt x="11329" y="2269"/>
                    </a:cubicBezTo>
                    <a:cubicBezTo>
                      <a:pt x="12195" y="1907"/>
                      <a:pt x="12670" y="-312"/>
                      <a:pt x="13591" y="37"/>
                    </a:cubicBezTo>
                    <a:cubicBezTo>
                      <a:pt x="14316" y="312"/>
                      <a:pt x="15180" y="520"/>
                      <a:pt x="16065" y="1153"/>
                    </a:cubicBezTo>
                    <a:cubicBezTo>
                      <a:pt x="16183" y="2248"/>
                      <a:pt x="15579" y="3176"/>
                      <a:pt x="15924" y="4013"/>
                    </a:cubicBezTo>
                    <a:cubicBezTo>
                      <a:pt x="16134" y="4524"/>
                      <a:pt x="16781" y="5098"/>
                      <a:pt x="17409" y="5199"/>
                    </a:cubicBezTo>
                    <a:cubicBezTo>
                      <a:pt x="18457" y="5369"/>
                      <a:pt x="19363" y="4508"/>
                      <a:pt x="20024" y="4781"/>
                    </a:cubicBezTo>
                    <a:cubicBezTo>
                      <a:pt x="20490" y="4973"/>
                      <a:pt x="20546" y="5698"/>
                      <a:pt x="20731" y="6106"/>
                    </a:cubicBezTo>
                    <a:cubicBezTo>
                      <a:pt x="20916" y="6515"/>
                      <a:pt x="21439" y="7128"/>
                      <a:pt x="21367" y="7571"/>
                    </a:cubicBezTo>
                    <a:cubicBezTo>
                      <a:pt x="21250" y="8300"/>
                      <a:pt x="19464" y="8602"/>
                      <a:pt x="19176" y="9594"/>
                    </a:cubicBezTo>
                    <a:cubicBezTo>
                      <a:pt x="18596" y="11589"/>
                      <a:pt x="20120" y="11956"/>
                      <a:pt x="21509" y="12942"/>
                    </a:cubicBezTo>
                    <a:cubicBezTo>
                      <a:pt x="21270" y="14103"/>
                      <a:pt x="20922" y="15154"/>
                      <a:pt x="20307" y="15942"/>
                    </a:cubicBezTo>
                    <a:cubicBezTo>
                      <a:pt x="18434" y="15432"/>
                      <a:pt x="16591" y="15449"/>
                      <a:pt x="16277" y="17128"/>
                    </a:cubicBezTo>
                    <a:cubicBezTo>
                      <a:pt x="16118" y="17982"/>
                      <a:pt x="16918" y="18976"/>
                      <a:pt x="16702" y="19709"/>
                    </a:cubicBezTo>
                    <a:cubicBezTo>
                      <a:pt x="16582" y="20116"/>
                      <a:pt x="15669" y="20336"/>
                      <a:pt x="15359" y="20477"/>
                    </a:cubicBezTo>
                    <a:cubicBezTo>
                      <a:pt x="14876" y="20694"/>
                      <a:pt x="14407" y="20971"/>
                      <a:pt x="13874" y="21104"/>
                    </a:cubicBezTo>
                    <a:cubicBezTo>
                      <a:pt x="12709" y="20052"/>
                      <a:pt x="12163" y="17932"/>
                      <a:pt x="10056" y="19012"/>
                    </a:cubicBezTo>
                    <a:cubicBezTo>
                      <a:pt x="9084" y="19510"/>
                      <a:pt x="9043" y="21139"/>
                      <a:pt x="8218" y="21244"/>
                    </a:cubicBezTo>
                    <a:cubicBezTo>
                      <a:pt x="7873" y="21288"/>
                      <a:pt x="7070" y="20911"/>
                      <a:pt x="6663" y="20756"/>
                    </a:cubicBezTo>
                    <a:cubicBezTo>
                      <a:pt x="6243" y="20595"/>
                      <a:pt x="5555" y="20432"/>
                      <a:pt x="5391" y="19988"/>
                    </a:cubicBezTo>
                    <a:cubicBezTo>
                      <a:pt x="5115" y="19244"/>
                      <a:pt x="5974" y="18581"/>
                      <a:pt x="5673" y="17407"/>
                    </a:cubicBezTo>
                    <a:cubicBezTo>
                      <a:pt x="5048" y="15746"/>
                      <a:pt x="3211" y="15947"/>
                      <a:pt x="1502" y="16500"/>
                    </a:cubicBezTo>
                    <a:cubicBezTo>
                      <a:pt x="1147" y="16184"/>
                      <a:pt x="953" y="15682"/>
                      <a:pt x="725" y="15175"/>
                    </a:cubicBezTo>
                    <a:cubicBezTo>
                      <a:pt x="558" y="14803"/>
                      <a:pt x="80" y="14064"/>
                      <a:pt x="159" y="13640"/>
                    </a:cubicBezTo>
                    <a:cubicBezTo>
                      <a:pt x="241" y="13200"/>
                      <a:pt x="952" y="13000"/>
                      <a:pt x="1361" y="12733"/>
                    </a:cubicBezTo>
                    <a:cubicBezTo>
                      <a:pt x="2090" y="12257"/>
                      <a:pt x="2777" y="11448"/>
                      <a:pt x="2351" y="10152"/>
                    </a:cubicBezTo>
                    <a:cubicBezTo>
                      <a:pt x="2039" y="9205"/>
                      <a:pt x="175" y="8931"/>
                      <a:pt x="18" y="8199"/>
                    </a:cubicBezTo>
                    <a:cubicBezTo>
                      <a:pt x="-91" y="7692"/>
                      <a:pt x="329" y="7141"/>
                      <a:pt x="512" y="6664"/>
                    </a:cubicBezTo>
                    <a:cubicBezTo>
                      <a:pt x="707" y="6160"/>
                      <a:pt x="778" y="5612"/>
                      <a:pt x="1220" y="5269"/>
                    </a:cubicBezTo>
                    <a:cubicBezTo>
                      <a:pt x="2927" y="5801"/>
                      <a:pt x="4936" y="5803"/>
                      <a:pt x="5249" y="4083"/>
                    </a:cubicBezTo>
                    <a:cubicBezTo>
                      <a:pt x="5427" y="3104"/>
                      <a:pt x="4834" y="2576"/>
                      <a:pt x="4825" y="1502"/>
                    </a:cubicBezTo>
                    <a:cubicBezTo>
                      <a:pt x="5132" y="1105"/>
                      <a:pt x="5623" y="975"/>
                      <a:pt x="6168" y="735"/>
                    </a:cubicBezTo>
                    <a:close/>
                    <a:moveTo>
                      <a:pt x="6168" y="735"/>
                    </a:moveTo>
                  </a:path>
                </a:pathLst>
              </a:custGeom>
              <a:grpFill/>
              <a:ln>
                <a:noFill/>
              </a:ln>
              <a:extLs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800"/>
              </a:p>
            </p:txBody>
          </p:sp>
        </p:grpSp>
      </p:grpSp>
    </p:spTree>
  </p:cSld>
  <p:clrMapOvr>
    <a:masterClrMapping/>
  </p:clrMapOvr>
  <p:transition>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Boxed Text Six Items">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B9A96B2-702C-084E-9060-05751DBF82B0}" type="slidenum">
              <a:rPr lang="en-US" smtClean="0"/>
              <a:t>‹#›</a:t>
            </a:fld>
            <a:endParaRPr lang="en-US"/>
          </a:p>
        </p:txBody>
      </p:sp>
      <p:sp>
        <p:nvSpPr>
          <p:cNvPr id="10" name="Title 9"/>
          <p:cNvSpPr>
            <a:spLocks noGrp="1"/>
          </p:cNvSpPr>
          <p:nvPr>
            <p:ph type="title"/>
          </p:nvPr>
        </p:nvSpPr>
        <p:spPr/>
        <p:txBody>
          <a:bodyPr/>
          <a:lstStyle/>
          <a:p>
            <a:r>
              <a:rPr lang="en-US"/>
              <a:t>Click to edit Master title style</a:t>
            </a:r>
          </a:p>
        </p:txBody>
      </p:sp>
      <p:sp>
        <p:nvSpPr>
          <p:cNvPr id="14" name="Text Placeholder 5"/>
          <p:cNvSpPr>
            <a:spLocks noGrp="1"/>
          </p:cNvSpPr>
          <p:nvPr>
            <p:ph type="body" sz="quarter" idx="22" hasCustomPrompt="1"/>
          </p:nvPr>
        </p:nvSpPr>
        <p:spPr>
          <a:xfrm>
            <a:off x="662290" y="1925654"/>
            <a:ext cx="3506605" cy="1287733"/>
          </a:xfrm>
          <a:solidFill>
            <a:schemeClr val="accent1"/>
          </a:solidFill>
        </p:spPr>
        <p:txBody>
          <a:bodyPr lIns="91440" tIns="91440" rIns="91440" bIns="91440" anchor="ctr">
            <a:normAutofit/>
          </a:bodyPr>
          <a:lstStyle>
            <a:lvl1pPr algn="ctr">
              <a:spcAft>
                <a:spcPts val="0"/>
              </a:spcAft>
              <a:defRPr sz="2000" baseline="0">
                <a:solidFill>
                  <a:schemeClr val="bg1"/>
                </a:solidFill>
              </a:defRPr>
            </a:lvl1pPr>
            <a:lvl2pPr marL="11112" indent="0" algn="ctr">
              <a:spcBef>
                <a:spcPts val="0"/>
              </a:spcBef>
              <a:buNone/>
              <a:defRPr sz="2000">
                <a:solidFill>
                  <a:schemeClr val="bg1"/>
                </a:solidFill>
              </a:defRPr>
            </a:lvl2pPr>
          </a:lstStyle>
          <a:p>
            <a:pPr lvl="0"/>
            <a:r>
              <a:rPr lang="en-US"/>
              <a:t>Insert text</a:t>
            </a:r>
          </a:p>
        </p:txBody>
      </p:sp>
      <p:sp>
        <p:nvSpPr>
          <p:cNvPr id="15" name="Text Placeholder 5"/>
          <p:cNvSpPr>
            <a:spLocks noGrp="1"/>
          </p:cNvSpPr>
          <p:nvPr>
            <p:ph type="body" sz="quarter" idx="17" hasCustomPrompt="1"/>
          </p:nvPr>
        </p:nvSpPr>
        <p:spPr>
          <a:xfrm>
            <a:off x="4377282" y="1925654"/>
            <a:ext cx="3506605" cy="1287733"/>
          </a:xfrm>
          <a:solidFill>
            <a:schemeClr val="accent1"/>
          </a:solidFill>
        </p:spPr>
        <p:txBody>
          <a:bodyPr lIns="91440" tIns="91440" rIns="91440" bIns="91440" anchor="ctr">
            <a:normAutofit/>
          </a:bodyPr>
          <a:lstStyle>
            <a:lvl1pPr algn="ctr">
              <a:spcAft>
                <a:spcPts val="0"/>
              </a:spcAft>
              <a:defRPr sz="2000" baseline="0">
                <a:solidFill>
                  <a:schemeClr val="bg1"/>
                </a:solidFill>
              </a:defRPr>
            </a:lvl1pPr>
            <a:lvl2pPr marL="11112" indent="0" algn="ctr">
              <a:spcBef>
                <a:spcPts val="0"/>
              </a:spcBef>
              <a:buNone/>
              <a:defRPr sz="2000">
                <a:solidFill>
                  <a:schemeClr val="bg1"/>
                </a:solidFill>
              </a:defRPr>
            </a:lvl2pPr>
          </a:lstStyle>
          <a:p>
            <a:pPr lvl="0"/>
            <a:r>
              <a:rPr lang="en-US"/>
              <a:t>Insert text</a:t>
            </a:r>
          </a:p>
        </p:txBody>
      </p:sp>
      <p:sp>
        <p:nvSpPr>
          <p:cNvPr id="16" name="Text Placeholder 5"/>
          <p:cNvSpPr>
            <a:spLocks noGrp="1"/>
          </p:cNvSpPr>
          <p:nvPr>
            <p:ph type="body" sz="quarter" idx="23" hasCustomPrompt="1"/>
          </p:nvPr>
        </p:nvSpPr>
        <p:spPr>
          <a:xfrm>
            <a:off x="8092274" y="1925654"/>
            <a:ext cx="3506605" cy="1287733"/>
          </a:xfrm>
          <a:solidFill>
            <a:schemeClr val="accent1"/>
          </a:solidFill>
        </p:spPr>
        <p:txBody>
          <a:bodyPr lIns="91440" tIns="91440" rIns="91440" bIns="91440" anchor="ctr">
            <a:normAutofit/>
          </a:bodyPr>
          <a:lstStyle>
            <a:lvl1pPr algn="ctr">
              <a:spcAft>
                <a:spcPts val="0"/>
              </a:spcAft>
              <a:defRPr sz="2000" baseline="0">
                <a:solidFill>
                  <a:schemeClr val="bg1"/>
                </a:solidFill>
              </a:defRPr>
            </a:lvl1pPr>
            <a:lvl2pPr marL="11112" indent="0" algn="ctr">
              <a:spcBef>
                <a:spcPts val="0"/>
              </a:spcBef>
              <a:buNone/>
              <a:defRPr sz="2000">
                <a:solidFill>
                  <a:schemeClr val="bg1"/>
                </a:solidFill>
              </a:defRPr>
            </a:lvl2pPr>
          </a:lstStyle>
          <a:p>
            <a:pPr lvl="0"/>
            <a:r>
              <a:rPr lang="en-US"/>
              <a:t>Insert text</a:t>
            </a:r>
          </a:p>
        </p:txBody>
      </p:sp>
      <p:sp>
        <p:nvSpPr>
          <p:cNvPr id="17" name="Text Placeholder 5"/>
          <p:cNvSpPr>
            <a:spLocks noGrp="1"/>
          </p:cNvSpPr>
          <p:nvPr>
            <p:ph type="body" sz="quarter" idx="24" hasCustomPrompt="1"/>
          </p:nvPr>
        </p:nvSpPr>
        <p:spPr>
          <a:xfrm>
            <a:off x="662290" y="3369677"/>
            <a:ext cx="3506605" cy="1287733"/>
          </a:xfrm>
          <a:solidFill>
            <a:schemeClr val="accent1"/>
          </a:solidFill>
        </p:spPr>
        <p:txBody>
          <a:bodyPr lIns="91440" tIns="91440" rIns="91440" bIns="91440" anchor="ctr">
            <a:normAutofit/>
          </a:bodyPr>
          <a:lstStyle>
            <a:lvl1pPr algn="ctr">
              <a:spcAft>
                <a:spcPts val="0"/>
              </a:spcAft>
              <a:defRPr sz="2000" baseline="0">
                <a:solidFill>
                  <a:schemeClr val="bg1"/>
                </a:solidFill>
              </a:defRPr>
            </a:lvl1pPr>
            <a:lvl2pPr marL="11112" indent="0" algn="ctr">
              <a:spcBef>
                <a:spcPts val="0"/>
              </a:spcBef>
              <a:buNone/>
              <a:defRPr sz="2000">
                <a:solidFill>
                  <a:schemeClr val="bg1"/>
                </a:solidFill>
              </a:defRPr>
            </a:lvl2pPr>
          </a:lstStyle>
          <a:p>
            <a:pPr lvl="0"/>
            <a:r>
              <a:rPr lang="en-US"/>
              <a:t>Insert text</a:t>
            </a:r>
          </a:p>
        </p:txBody>
      </p:sp>
      <p:sp>
        <p:nvSpPr>
          <p:cNvPr id="18" name="Text Placeholder 5"/>
          <p:cNvSpPr>
            <a:spLocks noGrp="1"/>
          </p:cNvSpPr>
          <p:nvPr>
            <p:ph type="body" sz="quarter" idx="25" hasCustomPrompt="1"/>
          </p:nvPr>
        </p:nvSpPr>
        <p:spPr>
          <a:xfrm>
            <a:off x="4377282" y="3369677"/>
            <a:ext cx="3506605" cy="1287733"/>
          </a:xfrm>
          <a:solidFill>
            <a:schemeClr val="accent1"/>
          </a:solidFill>
        </p:spPr>
        <p:txBody>
          <a:bodyPr lIns="91440" tIns="91440" rIns="91440" bIns="91440" anchor="ctr">
            <a:normAutofit/>
          </a:bodyPr>
          <a:lstStyle>
            <a:lvl1pPr algn="ctr">
              <a:spcAft>
                <a:spcPts val="0"/>
              </a:spcAft>
              <a:defRPr sz="2000" baseline="0">
                <a:solidFill>
                  <a:schemeClr val="bg1"/>
                </a:solidFill>
              </a:defRPr>
            </a:lvl1pPr>
            <a:lvl2pPr marL="11112" indent="0" algn="ctr">
              <a:spcBef>
                <a:spcPts val="0"/>
              </a:spcBef>
              <a:buNone/>
              <a:defRPr sz="2000">
                <a:solidFill>
                  <a:schemeClr val="bg1"/>
                </a:solidFill>
              </a:defRPr>
            </a:lvl2pPr>
          </a:lstStyle>
          <a:p>
            <a:pPr lvl="0"/>
            <a:r>
              <a:rPr lang="en-US"/>
              <a:t>Insert text</a:t>
            </a:r>
          </a:p>
        </p:txBody>
      </p:sp>
      <p:sp>
        <p:nvSpPr>
          <p:cNvPr id="19" name="Text Placeholder 5"/>
          <p:cNvSpPr>
            <a:spLocks noGrp="1"/>
          </p:cNvSpPr>
          <p:nvPr>
            <p:ph type="body" sz="quarter" idx="26" hasCustomPrompt="1"/>
          </p:nvPr>
        </p:nvSpPr>
        <p:spPr>
          <a:xfrm>
            <a:off x="8092274" y="3369677"/>
            <a:ext cx="3506605" cy="1287733"/>
          </a:xfrm>
          <a:solidFill>
            <a:schemeClr val="accent1"/>
          </a:solidFill>
        </p:spPr>
        <p:txBody>
          <a:bodyPr lIns="91440" tIns="91440" rIns="91440" bIns="91440" anchor="ctr">
            <a:normAutofit/>
          </a:bodyPr>
          <a:lstStyle>
            <a:lvl1pPr algn="ctr">
              <a:spcAft>
                <a:spcPts val="0"/>
              </a:spcAft>
              <a:defRPr sz="2000" baseline="0">
                <a:solidFill>
                  <a:schemeClr val="bg1"/>
                </a:solidFill>
              </a:defRPr>
            </a:lvl1pPr>
            <a:lvl2pPr marL="11112" indent="0" algn="ctr">
              <a:spcBef>
                <a:spcPts val="0"/>
              </a:spcBef>
              <a:buNone/>
              <a:defRPr sz="2000">
                <a:solidFill>
                  <a:schemeClr val="bg1"/>
                </a:solidFill>
              </a:defRPr>
            </a:lvl2pPr>
          </a:lstStyle>
          <a:p>
            <a:pPr lvl="0"/>
            <a:r>
              <a:rPr lang="en-US"/>
              <a:t>Insert text</a:t>
            </a:r>
          </a:p>
        </p:txBody>
      </p:sp>
      <p:sp>
        <p:nvSpPr>
          <p:cNvPr id="13" name="Rectangle 12"/>
          <p:cNvSpPr/>
          <p:nvPr userDrawn="1"/>
        </p:nvSpPr>
        <p:spPr>
          <a:xfrm>
            <a:off x="12801600" y="0"/>
            <a:ext cx="3048000" cy="64008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Boxed Text Six Items</a:t>
            </a:r>
          </a:p>
        </p:txBody>
      </p:sp>
      <p:sp>
        <p:nvSpPr>
          <p:cNvPr id="20" name="Text Placeholder 7"/>
          <p:cNvSpPr>
            <a:spLocks noGrp="1"/>
          </p:cNvSpPr>
          <p:nvPr>
            <p:ph type="body" sz="quarter" idx="13"/>
          </p:nvPr>
        </p:nvSpPr>
        <p:spPr>
          <a:xfrm>
            <a:off x="304799" y="671946"/>
            <a:ext cx="11582399" cy="330200"/>
          </a:xfrm>
        </p:spPr>
        <p:txBody>
          <a:bodyPr vert="horz" lIns="0" tIns="0" rIns="0" bIns="0" rtlCol="0" anchor="t">
            <a:noAutofit/>
          </a:bodyPr>
          <a:lstStyle>
            <a:lvl1pPr marL="12700" indent="0">
              <a:buNone/>
              <a:defRPr lang="en-US" sz="2000" b="0" i="1" dirty="0">
                <a:solidFill>
                  <a:schemeClr val="accent2"/>
                </a:solidFill>
                <a:latin typeface="Times New Roman" charset="0"/>
                <a:ea typeface="Times New Roman" charset="0"/>
                <a:cs typeface="Times New Roman" charset="0"/>
              </a:defRPr>
            </a:lvl1pPr>
          </a:lstStyle>
          <a:p>
            <a:pPr lvl="0">
              <a:lnSpc>
                <a:spcPct val="90000"/>
              </a:lnSpc>
            </a:pPr>
            <a:r>
              <a:rPr lang="en-US"/>
              <a:t>Click to edit Master text styles</a:t>
            </a:r>
          </a:p>
        </p:txBody>
      </p:sp>
      <p:grpSp>
        <p:nvGrpSpPr>
          <p:cNvPr id="21" name="Group 20"/>
          <p:cNvGrpSpPr/>
          <p:nvPr userDrawn="1"/>
        </p:nvGrpSpPr>
        <p:grpSpPr>
          <a:xfrm>
            <a:off x="12801600" y="702812"/>
            <a:ext cx="3048000" cy="6155188"/>
            <a:chOff x="9601200" y="702812"/>
            <a:chExt cx="2286000" cy="6155188"/>
          </a:xfrm>
        </p:grpSpPr>
        <p:sp>
          <p:nvSpPr>
            <p:cNvPr id="22" name="Rectangle 21"/>
            <p:cNvSpPr/>
            <p:nvPr userDrawn="1"/>
          </p:nvSpPr>
          <p:spPr>
            <a:xfrm>
              <a:off x="9601200" y="702812"/>
              <a:ext cx="2286000" cy="615518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wrap="square" lIns="182880" tIns="457200" rIns="182880" rtlCol="0" anchor="t"/>
            <a:lstStyle/>
            <a:p>
              <a:pPr algn="ctr">
                <a:spcAft>
                  <a:spcPts val="600"/>
                </a:spcAft>
              </a:pPr>
              <a:r>
                <a:rPr lang="en-US" sz="1100" b="1">
                  <a:ea typeface="Times New Roman" charset="0"/>
                  <a:cs typeface="Times New Roman" charset="0"/>
                </a:rPr>
                <a:t>Layout Standards</a:t>
              </a:r>
            </a:p>
            <a:p>
              <a:pPr marL="228600" indent="-228600">
                <a:spcAft>
                  <a:spcPts val="600"/>
                </a:spcAft>
                <a:buFont typeface="+mj-lt"/>
                <a:buAutoNum type="arabicPeriod"/>
              </a:pPr>
              <a:r>
                <a:rPr lang="en-US" sz="1000"/>
                <a:t>Text in boxes is Arial, 20pt.</a:t>
              </a:r>
            </a:p>
            <a:p>
              <a:pPr marL="228600" indent="-228600">
                <a:spcAft>
                  <a:spcPts val="600"/>
                </a:spcAft>
                <a:buFont typeface="+mj-lt"/>
                <a:buAutoNum type="arabicPeriod"/>
              </a:pPr>
              <a:r>
                <a:rPr lang="en-US" sz="1000"/>
                <a:t>To add emphasis</a:t>
              </a:r>
              <a:r>
                <a:rPr lang="en-US" sz="1000" baseline="0"/>
                <a:t> to text</a:t>
              </a:r>
              <a:r>
                <a:rPr lang="en-US" sz="1000"/>
                <a:t>, make text bold </a:t>
              </a:r>
            </a:p>
            <a:p>
              <a:pPr marL="228600" indent="-228600">
                <a:spcAft>
                  <a:spcPts val="600"/>
                </a:spcAft>
                <a:buFont typeface="+mj-lt"/>
                <a:buAutoNum type="arabicPeriod"/>
              </a:pPr>
              <a:r>
                <a:rPr lang="en-US" sz="1000"/>
                <a:t>To jump from</a:t>
              </a:r>
              <a:r>
                <a:rPr lang="en-US" sz="1000" baseline="0"/>
                <a:t> box to box, use Tab. If clicked into text edit, use Esc-Tab to move to next box.</a:t>
              </a:r>
              <a:endParaRPr lang="en-US" sz="1000"/>
            </a:p>
          </p:txBody>
        </p:sp>
        <p:grpSp>
          <p:nvGrpSpPr>
            <p:cNvPr id="23" name="Group 22"/>
            <p:cNvGrpSpPr>
              <a:grpSpLocks noChangeAspect="1"/>
            </p:cNvGrpSpPr>
            <p:nvPr userDrawn="1"/>
          </p:nvGrpSpPr>
          <p:grpSpPr>
            <a:xfrm>
              <a:off x="10625490" y="843418"/>
              <a:ext cx="233337" cy="225045"/>
              <a:chOff x="366713" y="2336800"/>
              <a:chExt cx="1608137" cy="1550988"/>
            </a:xfrm>
            <a:solidFill>
              <a:schemeClr val="bg1"/>
            </a:solidFill>
          </p:grpSpPr>
          <p:sp>
            <p:nvSpPr>
              <p:cNvPr id="24" name="AutoShape 48"/>
              <p:cNvSpPr>
                <a:spLocks/>
              </p:cNvSpPr>
              <p:nvPr/>
            </p:nvSpPr>
            <p:spPr bwMode="auto">
              <a:xfrm>
                <a:off x="1117600" y="2336800"/>
                <a:ext cx="857250" cy="855663"/>
              </a:xfrm>
              <a:custGeom>
                <a:avLst/>
                <a:gdLst/>
                <a:ahLst/>
                <a:cxnLst/>
                <a:rect l="0" t="0" r="r" b="b"/>
                <a:pathLst>
                  <a:path w="21526" h="21465">
                    <a:moveTo>
                      <a:pt x="11035" y="6753"/>
                    </a:moveTo>
                    <a:cubicBezTo>
                      <a:pt x="8309" y="6557"/>
                      <a:pt x="5586" y="9378"/>
                      <a:pt x="7112" y="12552"/>
                    </a:cubicBezTo>
                    <a:cubicBezTo>
                      <a:pt x="8284" y="14989"/>
                      <a:pt x="12214" y="15497"/>
                      <a:pt x="13979" y="13287"/>
                    </a:cubicBezTo>
                    <a:cubicBezTo>
                      <a:pt x="16142" y="10578"/>
                      <a:pt x="14059" y="6970"/>
                      <a:pt x="11035" y="6753"/>
                    </a:cubicBezTo>
                    <a:close/>
                    <a:moveTo>
                      <a:pt x="13488" y="382"/>
                    </a:moveTo>
                    <a:cubicBezTo>
                      <a:pt x="13627" y="2367"/>
                      <a:pt x="13815" y="3733"/>
                      <a:pt x="15368" y="3894"/>
                    </a:cubicBezTo>
                    <a:cubicBezTo>
                      <a:pt x="16544" y="4016"/>
                      <a:pt x="17213" y="2788"/>
                      <a:pt x="18066" y="2914"/>
                    </a:cubicBezTo>
                    <a:cubicBezTo>
                      <a:pt x="18529" y="2982"/>
                      <a:pt x="18987" y="3880"/>
                      <a:pt x="19128" y="4057"/>
                    </a:cubicBezTo>
                    <a:cubicBezTo>
                      <a:pt x="19520" y="4550"/>
                      <a:pt x="19881" y="4792"/>
                      <a:pt x="20027" y="5364"/>
                    </a:cubicBezTo>
                    <a:cubicBezTo>
                      <a:pt x="19600" y="6213"/>
                      <a:pt x="18661" y="6479"/>
                      <a:pt x="18474" y="7406"/>
                    </a:cubicBezTo>
                    <a:cubicBezTo>
                      <a:pt x="18058" y="9482"/>
                      <a:pt x="19959" y="9825"/>
                      <a:pt x="21499" y="10346"/>
                    </a:cubicBezTo>
                    <a:cubicBezTo>
                      <a:pt x="21600" y="11283"/>
                      <a:pt x="21404" y="12580"/>
                      <a:pt x="21172" y="13450"/>
                    </a:cubicBezTo>
                    <a:cubicBezTo>
                      <a:pt x="19226" y="13539"/>
                      <a:pt x="17595" y="13849"/>
                      <a:pt x="17576" y="15574"/>
                    </a:cubicBezTo>
                    <a:cubicBezTo>
                      <a:pt x="17563" y="16643"/>
                      <a:pt x="18440" y="16985"/>
                      <a:pt x="18637" y="18024"/>
                    </a:cubicBezTo>
                    <a:cubicBezTo>
                      <a:pt x="18379" y="18485"/>
                      <a:pt x="17961" y="18713"/>
                      <a:pt x="17494" y="19086"/>
                    </a:cubicBezTo>
                    <a:cubicBezTo>
                      <a:pt x="17257" y="19274"/>
                      <a:pt x="16598" y="19997"/>
                      <a:pt x="16186" y="19984"/>
                    </a:cubicBezTo>
                    <a:cubicBezTo>
                      <a:pt x="15405" y="19960"/>
                      <a:pt x="14930" y="18589"/>
                      <a:pt x="14061" y="18432"/>
                    </a:cubicBezTo>
                    <a:cubicBezTo>
                      <a:pt x="11682" y="18003"/>
                      <a:pt x="11871" y="20267"/>
                      <a:pt x="11035" y="21454"/>
                    </a:cubicBezTo>
                    <a:cubicBezTo>
                      <a:pt x="10171" y="21501"/>
                      <a:pt x="8737" y="21411"/>
                      <a:pt x="8012" y="21046"/>
                    </a:cubicBezTo>
                    <a:cubicBezTo>
                      <a:pt x="8020" y="18885"/>
                      <a:pt x="7584" y="17552"/>
                      <a:pt x="5968" y="17534"/>
                    </a:cubicBezTo>
                    <a:cubicBezTo>
                      <a:pt x="4966" y="17522"/>
                      <a:pt x="4195" y="18681"/>
                      <a:pt x="3516" y="18596"/>
                    </a:cubicBezTo>
                    <a:cubicBezTo>
                      <a:pt x="3014" y="18533"/>
                      <a:pt x="1534" y="16594"/>
                      <a:pt x="1554" y="16145"/>
                    </a:cubicBezTo>
                    <a:cubicBezTo>
                      <a:pt x="1584" y="15462"/>
                      <a:pt x="2996" y="14864"/>
                      <a:pt x="3106" y="13859"/>
                    </a:cubicBezTo>
                    <a:cubicBezTo>
                      <a:pt x="3320" y="11906"/>
                      <a:pt x="1782" y="11786"/>
                      <a:pt x="0" y="11082"/>
                    </a:cubicBezTo>
                    <a:cubicBezTo>
                      <a:pt x="51" y="9961"/>
                      <a:pt x="86" y="8825"/>
                      <a:pt x="409" y="7978"/>
                    </a:cubicBezTo>
                    <a:cubicBezTo>
                      <a:pt x="2675" y="7987"/>
                      <a:pt x="4213" y="7552"/>
                      <a:pt x="3924" y="5528"/>
                    </a:cubicBezTo>
                    <a:cubicBezTo>
                      <a:pt x="3808" y="4715"/>
                      <a:pt x="2819" y="4111"/>
                      <a:pt x="2943" y="3404"/>
                    </a:cubicBezTo>
                    <a:cubicBezTo>
                      <a:pt x="3026" y="2931"/>
                      <a:pt x="3813" y="2646"/>
                      <a:pt x="4087" y="2424"/>
                    </a:cubicBezTo>
                    <a:cubicBezTo>
                      <a:pt x="4456" y="2126"/>
                      <a:pt x="4859" y="1493"/>
                      <a:pt x="5395" y="1525"/>
                    </a:cubicBezTo>
                    <a:cubicBezTo>
                      <a:pt x="6077" y="1567"/>
                      <a:pt x="6713" y="2981"/>
                      <a:pt x="7684" y="3077"/>
                    </a:cubicBezTo>
                    <a:cubicBezTo>
                      <a:pt x="9420" y="3248"/>
                      <a:pt x="9831" y="1970"/>
                      <a:pt x="10300" y="55"/>
                    </a:cubicBezTo>
                    <a:cubicBezTo>
                      <a:pt x="11317" y="-99"/>
                      <a:pt x="12649" y="92"/>
                      <a:pt x="13488" y="382"/>
                    </a:cubicBezTo>
                    <a:close/>
                    <a:moveTo>
                      <a:pt x="13488" y="382"/>
                    </a:moveTo>
                  </a:path>
                </a:pathLst>
              </a:custGeom>
              <a:grpFill/>
              <a:ln>
                <a:noFill/>
              </a:ln>
              <a:extLs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800"/>
              </a:p>
            </p:txBody>
          </p:sp>
          <p:sp>
            <p:nvSpPr>
              <p:cNvPr id="25" name="AutoShape 49"/>
              <p:cNvSpPr>
                <a:spLocks/>
              </p:cNvSpPr>
              <p:nvPr/>
            </p:nvSpPr>
            <p:spPr bwMode="auto">
              <a:xfrm>
                <a:off x="366713" y="2895600"/>
                <a:ext cx="992187" cy="992188"/>
              </a:xfrm>
              <a:custGeom>
                <a:avLst/>
                <a:gdLst/>
                <a:ahLst/>
                <a:cxnLst/>
                <a:rect l="0" t="0" r="r" b="b"/>
                <a:pathLst>
                  <a:path w="21509" h="21247">
                    <a:moveTo>
                      <a:pt x="11258" y="6594"/>
                    </a:moveTo>
                    <a:cubicBezTo>
                      <a:pt x="8710" y="6275"/>
                      <a:pt x="6623" y="8080"/>
                      <a:pt x="6592" y="10571"/>
                    </a:cubicBezTo>
                    <a:cubicBezTo>
                      <a:pt x="6560" y="13194"/>
                      <a:pt x="8524" y="14478"/>
                      <a:pt x="10056" y="14687"/>
                    </a:cubicBezTo>
                    <a:cubicBezTo>
                      <a:pt x="15829" y="15473"/>
                      <a:pt x="16469" y="7042"/>
                      <a:pt x="11399" y="6594"/>
                    </a:cubicBezTo>
                    <a:cubicBezTo>
                      <a:pt x="11353" y="6590"/>
                      <a:pt x="11304" y="6600"/>
                      <a:pt x="11258" y="6594"/>
                    </a:cubicBezTo>
                    <a:close/>
                    <a:moveTo>
                      <a:pt x="6168" y="735"/>
                    </a:moveTo>
                    <a:cubicBezTo>
                      <a:pt x="6529" y="576"/>
                      <a:pt x="7248" y="78"/>
                      <a:pt x="7723" y="177"/>
                    </a:cubicBezTo>
                    <a:cubicBezTo>
                      <a:pt x="8075" y="250"/>
                      <a:pt x="8401" y="934"/>
                      <a:pt x="8643" y="1293"/>
                    </a:cubicBezTo>
                    <a:cubicBezTo>
                      <a:pt x="9176" y="2086"/>
                      <a:pt x="10077" y="2793"/>
                      <a:pt x="11329" y="2269"/>
                    </a:cubicBezTo>
                    <a:cubicBezTo>
                      <a:pt x="12195" y="1907"/>
                      <a:pt x="12670" y="-312"/>
                      <a:pt x="13591" y="37"/>
                    </a:cubicBezTo>
                    <a:cubicBezTo>
                      <a:pt x="14316" y="312"/>
                      <a:pt x="15180" y="520"/>
                      <a:pt x="16065" y="1153"/>
                    </a:cubicBezTo>
                    <a:cubicBezTo>
                      <a:pt x="16183" y="2248"/>
                      <a:pt x="15579" y="3176"/>
                      <a:pt x="15924" y="4013"/>
                    </a:cubicBezTo>
                    <a:cubicBezTo>
                      <a:pt x="16134" y="4524"/>
                      <a:pt x="16781" y="5098"/>
                      <a:pt x="17409" y="5199"/>
                    </a:cubicBezTo>
                    <a:cubicBezTo>
                      <a:pt x="18457" y="5369"/>
                      <a:pt x="19363" y="4508"/>
                      <a:pt x="20024" y="4781"/>
                    </a:cubicBezTo>
                    <a:cubicBezTo>
                      <a:pt x="20490" y="4973"/>
                      <a:pt x="20546" y="5698"/>
                      <a:pt x="20731" y="6106"/>
                    </a:cubicBezTo>
                    <a:cubicBezTo>
                      <a:pt x="20916" y="6515"/>
                      <a:pt x="21439" y="7128"/>
                      <a:pt x="21367" y="7571"/>
                    </a:cubicBezTo>
                    <a:cubicBezTo>
                      <a:pt x="21250" y="8300"/>
                      <a:pt x="19464" y="8602"/>
                      <a:pt x="19176" y="9594"/>
                    </a:cubicBezTo>
                    <a:cubicBezTo>
                      <a:pt x="18596" y="11589"/>
                      <a:pt x="20120" y="11956"/>
                      <a:pt x="21509" y="12942"/>
                    </a:cubicBezTo>
                    <a:cubicBezTo>
                      <a:pt x="21270" y="14103"/>
                      <a:pt x="20922" y="15154"/>
                      <a:pt x="20307" y="15942"/>
                    </a:cubicBezTo>
                    <a:cubicBezTo>
                      <a:pt x="18434" y="15432"/>
                      <a:pt x="16591" y="15449"/>
                      <a:pt x="16277" y="17128"/>
                    </a:cubicBezTo>
                    <a:cubicBezTo>
                      <a:pt x="16118" y="17982"/>
                      <a:pt x="16918" y="18976"/>
                      <a:pt x="16702" y="19709"/>
                    </a:cubicBezTo>
                    <a:cubicBezTo>
                      <a:pt x="16582" y="20116"/>
                      <a:pt x="15669" y="20336"/>
                      <a:pt x="15359" y="20477"/>
                    </a:cubicBezTo>
                    <a:cubicBezTo>
                      <a:pt x="14876" y="20694"/>
                      <a:pt x="14407" y="20971"/>
                      <a:pt x="13874" y="21104"/>
                    </a:cubicBezTo>
                    <a:cubicBezTo>
                      <a:pt x="12709" y="20052"/>
                      <a:pt x="12163" y="17932"/>
                      <a:pt x="10056" y="19012"/>
                    </a:cubicBezTo>
                    <a:cubicBezTo>
                      <a:pt x="9084" y="19510"/>
                      <a:pt x="9043" y="21139"/>
                      <a:pt x="8218" y="21244"/>
                    </a:cubicBezTo>
                    <a:cubicBezTo>
                      <a:pt x="7873" y="21288"/>
                      <a:pt x="7070" y="20911"/>
                      <a:pt x="6663" y="20756"/>
                    </a:cubicBezTo>
                    <a:cubicBezTo>
                      <a:pt x="6243" y="20595"/>
                      <a:pt x="5555" y="20432"/>
                      <a:pt x="5391" y="19988"/>
                    </a:cubicBezTo>
                    <a:cubicBezTo>
                      <a:pt x="5115" y="19244"/>
                      <a:pt x="5974" y="18581"/>
                      <a:pt x="5673" y="17407"/>
                    </a:cubicBezTo>
                    <a:cubicBezTo>
                      <a:pt x="5048" y="15746"/>
                      <a:pt x="3211" y="15947"/>
                      <a:pt x="1502" y="16500"/>
                    </a:cubicBezTo>
                    <a:cubicBezTo>
                      <a:pt x="1147" y="16184"/>
                      <a:pt x="953" y="15682"/>
                      <a:pt x="725" y="15175"/>
                    </a:cubicBezTo>
                    <a:cubicBezTo>
                      <a:pt x="558" y="14803"/>
                      <a:pt x="80" y="14064"/>
                      <a:pt x="159" y="13640"/>
                    </a:cubicBezTo>
                    <a:cubicBezTo>
                      <a:pt x="241" y="13200"/>
                      <a:pt x="952" y="13000"/>
                      <a:pt x="1361" y="12733"/>
                    </a:cubicBezTo>
                    <a:cubicBezTo>
                      <a:pt x="2090" y="12257"/>
                      <a:pt x="2777" y="11448"/>
                      <a:pt x="2351" y="10152"/>
                    </a:cubicBezTo>
                    <a:cubicBezTo>
                      <a:pt x="2039" y="9205"/>
                      <a:pt x="175" y="8931"/>
                      <a:pt x="18" y="8199"/>
                    </a:cubicBezTo>
                    <a:cubicBezTo>
                      <a:pt x="-91" y="7692"/>
                      <a:pt x="329" y="7141"/>
                      <a:pt x="512" y="6664"/>
                    </a:cubicBezTo>
                    <a:cubicBezTo>
                      <a:pt x="707" y="6160"/>
                      <a:pt x="778" y="5612"/>
                      <a:pt x="1220" y="5269"/>
                    </a:cubicBezTo>
                    <a:cubicBezTo>
                      <a:pt x="2927" y="5801"/>
                      <a:pt x="4936" y="5803"/>
                      <a:pt x="5249" y="4083"/>
                    </a:cubicBezTo>
                    <a:cubicBezTo>
                      <a:pt x="5427" y="3104"/>
                      <a:pt x="4834" y="2576"/>
                      <a:pt x="4825" y="1502"/>
                    </a:cubicBezTo>
                    <a:cubicBezTo>
                      <a:pt x="5132" y="1105"/>
                      <a:pt x="5623" y="975"/>
                      <a:pt x="6168" y="735"/>
                    </a:cubicBezTo>
                    <a:close/>
                    <a:moveTo>
                      <a:pt x="6168" y="735"/>
                    </a:moveTo>
                  </a:path>
                </a:pathLst>
              </a:custGeom>
              <a:grpFill/>
              <a:ln>
                <a:noFill/>
              </a:ln>
              <a:extLs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800"/>
              </a:p>
            </p:txBody>
          </p:sp>
        </p:grpSp>
      </p:gr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New Section">
    <p:bg>
      <p:bgPr>
        <a:solidFill>
          <a:schemeClr val="bg1">
            <a:lumMod val="95000"/>
          </a:schemeClr>
        </a:solidFill>
        <a:effectLst/>
      </p:bgPr>
    </p:bg>
    <p:spTree>
      <p:nvGrpSpPr>
        <p:cNvPr id="1" name=""/>
        <p:cNvGrpSpPr/>
        <p:nvPr/>
      </p:nvGrpSpPr>
      <p:grpSpPr>
        <a:xfrm>
          <a:off x="0" y="0"/>
          <a:ext cx="0" cy="0"/>
          <a:chOff x="0" y="0"/>
          <a:chExt cx="0" cy="0"/>
        </a:xfrm>
      </p:grpSpPr>
      <p:cxnSp>
        <p:nvCxnSpPr>
          <p:cNvPr id="4" name="Straight Connector 3"/>
          <p:cNvCxnSpPr/>
          <p:nvPr userDrawn="1"/>
        </p:nvCxnSpPr>
        <p:spPr>
          <a:xfrm flipH="1">
            <a:off x="3097312" y="3288486"/>
            <a:ext cx="5997376" cy="0"/>
          </a:xfrm>
          <a:prstGeom prst="line">
            <a:avLst/>
          </a:prstGeom>
          <a:ln w="28575">
            <a:solidFill>
              <a:srgbClr val="00C7FF"/>
            </a:solidFill>
          </a:ln>
        </p:spPr>
        <p:style>
          <a:lnRef idx="1">
            <a:schemeClr val="accent1"/>
          </a:lnRef>
          <a:fillRef idx="0">
            <a:schemeClr val="accent1"/>
          </a:fillRef>
          <a:effectRef idx="0">
            <a:schemeClr val="accent1"/>
          </a:effectRef>
          <a:fontRef idx="minor">
            <a:schemeClr val="tx1"/>
          </a:fontRef>
        </p:style>
      </p:cxnSp>
      <p:sp>
        <p:nvSpPr>
          <p:cNvPr id="6" name="Text Placeholder 5">
            <a:extLst>
              <a:ext uri="{FF2B5EF4-FFF2-40B4-BE49-F238E27FC236}">
                <a16:creationId xmlns:a16="http://schemas.microsoft.com/office/drawing/2014/main" id="{9043FA7A-971E-8B4D-9874-01AB5A77CE59}"/>
              </a:ext>
            </a:extLst>
          </p:cNvPr>
          <p:cNvSpPr>
            <a:spLocks noGrp="1"/>
          </p:cNvSpPr>
          <p:nvPr>
            <p:ph type="body" sz="quarter" idx="10" hasCustomPrompt="1"/>
          </p:nvPr>
        </p:nvSpPr>
        <p:spPr>
          <a:xfrm>
            <a:off x="2116138" y="2523122"/>
            <a:ext cx="7600950" cy="655637"/>
          </a:xfrm>
          <a:prstGeom prst="rect">
            <a:avLst/>
          </a:prstGeom>
        </p:spPr>
        <p:txBody>
          <a:bodyPr/>
          <a:lstStyle>
            <a:lvl1pPr marL="0" indent="0" algn="ctr">
              <a:buNone/>
              <a:defRPr sz="4000" b="1" i="0" spc="200" baseline="0">
                <a:solidFill>
                  <a:srgbClr val="004A7D"/>
                </a:solidFill>
                <a:latin typeface="Helvetica" pitchFamily="2" charset="0"/>
              </a:defRPr>
            </a:lvl1pPr>
            <a:lvl2pPr>
              <a:defRPr sz="4000" b="1" i="0" baseline="0">
                <a:solidFill>
                  <a:srgbClr val="004A7D"/>
                </a:solidFill>
                <a:latin typeface="+mj-lt"/>
              </a:defRPr>
            </a:lvl2pPr>
            <a:lvl3pPr>
              <a:defRPr sz="4000" b="1" i="0" baseline="0">
                <a:solidFill>
                  <a:srgbClr val="004A7D"/>
                </a:solidFill>
                <a:latin typeface="+mj-lt"/>
              </a:defRPr>
            </a:lvl3pPr>
            <a:lvl4pPr>
              <a:defRPr sz="4000" b="1" i="0" baseline="0">
                <a:solidFill>
                  <a:srgbClr val="004A7D"/>
                </a:solidFill>
                <a:latin typeface="+mj-lt"/>
              </a:defRPr>
            </a:lvl4pPr>
            <a:lvl5pPr>
              <a:defRPr sz="4000" b="1" i="0" baseline="0">
                <a:solidFill>
                  <a:srgbClr val="004A7D"/>
                </a:solidFill>
                <a:latin typeface="+mj-lt"/>
              </a:defRPr>
            </a:lvl5pPr>
          </a:lstStyle>
          <a:p>
            <a:pPr lvl="0"/>
            <a:r>
              <a:rPr lang="en-US"/>
              <a:t>New Section Helvetica 40</a:t>
            </a:r>
          </a:p>
        </p:txBody>
      </p:sp>
    </p:spTree>
    <p:extLst>
      <p:ext uri="{BB962C8B-B14F-4D97-AF65-F5344CB8AC3E}">
        <p14:creationId xmlns:p14="http://schemas.microsoft.com/office/powerpoint/2010/main" val="328094936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Boxed Text Seven Items">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B9A96B2-702C-084E-9060-05751DBF82B0}" type="slidenum">
              <a:rPr lang="en-US" smtClean="0"/>
              <a:t>‹#›</a:t>
            </a:fld>
            <a:endParaRPr lang="en-US"/>
          </a:p>
        </p:txBody>
      </p:sp>
      <p:sp>
        <p:nvSpPr>
          <p:cNvPr id="10" name="Title 9"/>
          <p:cNvSpPr>
            <a:spLocks noGrp="1"/>
          </p:cNvSpPr>
          <p:nvPr>
            <p:ph type="title"/>
          </p:nvPr>
        </p:nvSpPr>
        <p:spPr/>
        <p:txBody>
          <a:bodyPr/>
          <a:lstStyle/>
          <a:p>
            <a:r>
              <a:rPr lang="en-US"/>
              <a:t>Click to edit Master title style</a:t>
            </a:r>
          </a:p>
        </p:txBody>
      </p:sp>
      <p:sp>
        <p:nvSpPr>
          <p:cNvPr id="48" name="Text Placeholder 5"/>
          <p:cNvSpPr>
            <a:spLocks noGrp="1"/>
          </p:cNvSpPr>
          <p:nvPr>
            <p:ph type="body" sz="quarter" idx="20" hasCustomPrompt="1"/>
          </p:nvPr>
        </p:nvSpPr>
        <p:spPr>
          <a:xfrm>
            <a:off x="662289" y="1646282"/>
            <a:ext cx="5329515" cy="1287733"/>
          </a:xfrm>
          <a:solidFill>
            <a:schemeClr val="accent1"/>
          </a:solidFill>
        </p:spPr>
        <p:txBody>
          <a:bodyPr anchor="ctr">
            <a:normAutofit/>
          </a:bodyPr>
          <a:lstStyle>
            <a:lvl1pPr algn="ctr">
              <a:spcAft>
                <a:spcPts val="0"/>
              </a:spcAft>
              <a:defRPr sz="2000" baseline="0">
                <a:solidFill>
                  <a:schemeClr val="bg1"/>
                </a:solidFill>
              </a:defRPr>
            </a:lvl1pPr>
            <a:lvl2pPr marL="11112" indent="0" algn="ctr">
              <a:spcBef>
                <a:spcPts val="0"/>
              </a:spcBef>
              <a:buNone/>
              <a:defRPr sz="2000">
                <a:solidFill>
                  <a:schemeClr val="bg1"/>
                </a:solidFill>
              </a:defRPr>
            </a:lvl2pPr>
          </a:lstStyle>
          <a:p>
            <a:pPr lvl="0"/>
            <a:r>
              <a:rPr lang="en-US"/>
              <a:t>Insert text</a:t>
            </a:r>
          </a:p>
        </p:txBody>
      </p:sp>
      <p:sp>
        <p:nvSpPr>
          <p:cNvPr id="49" name="Text Placeholder 5"/>
          <p:cNvSpPr>
            <a:spLocks noGrp="1"/>
          </p:cNvSpPr>
          <p:nvPr>
            <p:ph type="body" sz="quarter" idx="21" hasCustomPrompt="1"/>
          </p:nvPr>
        </p:nvSpPr>
        <p:spPr>
          <a:xfrm>
            <a:off x="6200195" y="1646282"/>
            <a:ext cx="5398685" cy="1287733"/>
          </a:xfrm>
          <a:solidFill>
            <a:schemeClr val="accent1"/>
          </a:solidFill>
        </p:spPr>
        <p:txBody>
          <a:bodyPr anchor="ctr">
            <a:normAutofit/>
          </a:bodyPr>
          <a:lstStyle>
            <a:lvl1pPr algn="ctr">
              <a:spcAft>
                <a:spcPts val="0"/>
              </a:spcAft>
              <a:defRPr sz="2000" baseline="0">
                <a:solidFill>
                  <a:schemeClr val="bg1"/>
                </a:solidFill>
              </a:defRPr>
            </a:lvl1pPr>
            <a:lvl2pPr marL="11112" indent="0" algn="ctr">
              <a:spcBef>
                <a:spcPts val="0"/>
              </a:spcBef>
              <a:buNone/>
              <a:defRPr sz="2000">
                <a:solidFill>
                  <a:schemeClr val="bg1"/>
                </a:solidFill>
              </a:defRPr>
            </a:lvl2pPr>
          </a:lstStyle>
          <a:p>
            <a:pPr lvl="0"/>
            <a:r>
              <a:rPr lang="en-US"/>
              <a:t>Insert text</a:t>
            </a:r>
          </a:p>
        </p:txBody>
      </p:sp>
      <p:sp>
        <p:nvSpPr>
          <p:cNvPr id="14" name="Text Placeholder 5"/>
          <p:cNvSpPr>
            <a:spLocks noGrp="1"/>
          </p:cNvSpPr>
          <p:nvPr>
            <p:ph type="body" sz="quarter" idx="22" hasCustomPrompt="1"/>
          </p:nvPr>
        </p:nvSpPr>
        <p:spPr>
          <a:xfrm>
            <a:off x="662290" y="3072663"/>
            <a:ext cx="3506605" cy="1287733"/>
          </a:xfrm>
          <a:solidFill>
            <a:schemeClr val="accent1"/>
          </a:solidFill>
        </p:spPr>
        <p:txBody>
          <a:bodyPr anchor="ctr">
            <a:normAutofit/>
          </a:bodyPr>
          <a:lstStyle>
            <a:lvl1pPr algn="ctr">
              <a:spcAft>
                <a:spcPts val="0"/>
              </a:spcAft>
              <a:defRPr sz="2000" baseline="0">
                <a:solidFill>
                  <a:schemeClr val="bg1"/>
                </a:solidFill>
              </a:defRPr>
            </a:lvl1pPr>
            <a:lvl2pPr marL="11112" indent="0" algn="ctr">
              <a:spcBef>
                <a:spcPts val="0"/>
              </a:spcBef>
              <a:buNone/>
              <a:defRPr sz="2000">
                <a:solidFill>
                  <a:schemeClr val="bg1"/>
                </a:solidFill>
              </a:defRPr>
            </a:lvl2pPr>
          </a:lstStyle>
          <a:p>
            <a:pPr lvl="0"/>
            <a:r>
              <a:rPr lang="en-US"/>
              <a:t>Insert text</a:t>
            </a:r>
          </a:p>
        </p:txBody>
      </p:sp>
      <p:sp>
        <p:nvSpPr>
          <p:cNvPr id="15" name="Text Placeholder 5"/>
          <p:cNvSpPr>
            <a:spLocks noGrp="1"/>
          </p:cNvSpPr>
          <p:nvPr>
            <p:ph type="body" sz="quarter" idx="17" hasCustomPrompt="1"/>
          </p:nvPr>
        </p:nvSpPr>
        <p:spPr>
          <a:xfrm>
            <a:off x="4377282" y="3072663"/>
            <a:ext cx="3506605" cy="1287733"/>
          </a:xfrm>
          <a:solidFill>
            <a:schemeClr val="accent1"/>
          </a:solidFill>
        </p:spPr>
        <p:txBody>
          <a:bodyPr anchor="ctr">
            <a:normAutofit/>
          </a:bodyPr>
          <a:lstStyle>
            <a:lvl1pPr algn="ctr">
              <a:spcAft>
                <a:spcPts val="0"/>
              </a:spcAft>
              <a:defRPr sz="2000" baseline="0">
                <a:solidFill>
                  <a:schemeClr val="bg1"/>
                </a:solidFill>
              </a:defRPr>
            </a:lvl1pPr>
            <a:lvl2pPr marL="11112" indent="0" algn="ctr">
              <a:spcBef>
                <a:spcPts val="0"/>
              </a:spcBef>
              <a:buNone/>
              <a:defRPr sz="2000">
                <a:solidFill>
                  <a:schemeClr val="bg1"/>
                </a:solidFill>
              </a:defRPr>
            </a:lvl2pPr>
          </a:lstStyle>
          <a:p>
            <a:pPr lvl="0"/>
            <a:r>
              <a:rPr lang="en-US"/>
              <a:t>Insert text</a:t>
            </a:r>
          </a:p>
        </p:txBody>
      </p:sp>
      <p:sp>
        <p:nvSpPr>
          <p:cNvPr id="16" name="Text Placeholder 5"/>
          <p:cNvSpPr>
            <a:spLocks noGrp="1"/>
          </p:cNvSpPr>
          <p:nvPr>
            <p:ph type="body" sz="quarter" idx="23" hasCustomPrompt="1"/>
          </p:nvPr>
        </p:nvSpPr>
        <p:spPr>
          <a:xfrm>
            <a:off x="8092274" y="3072663"/>
            <a:ext cx="3506605" cy="1287733"/>
          </a:xfrm>
          <a:solidFill>
            <a:schemeClr val="accent1"/>
          </a:solidFill>
        </p:spPr>
        <p:txBody>
          <a:bodyPr anchor="ctr">
            <a:normAutofit/>
          </a:bodyPr>
          <a:lstStyle>
            <a:lvl1pPr algn="ctr">
              <a:spcAft>
                <a:spcPts val="0"/>
              </a:spcAft>
              <a:defRPr sz="2000" baseline="0">
                <a:solidFill>
                  <a:schemeClr val="bg1"/>
                </a:solidFill>
              </a:defRPr>
            </a:lvl1pPr>
            <a:lvl2pPr marL="11112" indent="0" algn="ctr">
              <a:spcBef>
                <a:spcPts val="0"/>
              </a:spcBef>
              <a:buNone/>
              <a:defRPr sz="2000">
                <a:solidFill>
                  <a:schemeClr val="bg1"/>
                </a:solidFill>
              </a:defRPr>
            </a:lvl2pPr>
          </a:lstStyle>
          <a:p>
            <a:pPr lvl="0"/>
            <a:r>
              <a:rPr lang="en-US"/>
              <a:t>Insert text</a:t>
            </a:r>
          </a:p>
        </p:txBody>
      </p:sp>
      <p:sp>
        <p:nvSpPr>
          <p:cNvPr id="17" name="Text Placeholder 5"/>
          <p:cNvSpPr>
            <a:spLocks noGrp="1"/>
          </p:cNvSpPr>
          <p:nvPr>
            <p:ph type="body" sz="quarter" idx="27" hasCustomPrompt="1"/>
          </p:nvPr>
        </p:nvSpPr>
        <p:spPr>
          <a:xfrm>
            <a:off x="662289" y="4499043"/>
            <a:ext cx="5329515" cy="1287733"/>
          </a:xfrm>
          <a:solidFill>
            <a:schemeClr val="accent1"/>
          </a:solidFill>
        </p:spPr>
        <p:txBody>
          <a:bodyPr anchor="ctr">
            <a:normAutofit/>
          </a:bodyPr>
          <a:lstStyle>
            <a:lvl1pPr algn="ctr">
              <a:spcAft>
                <a:spcPts val="0"/>
              </a:spcAft>
              <a:defRPr sz="2000" baseline="0">
                <a:solidFill>
                  <a:schemeClr val="bg1"/>
                </a:solidFill>
              </a:defRPr>
            </a:lvl1pPr>
            <a:lvl2pPr marL="11112" indent="0" algn="ctr">
              <a:spcBef>
                <a:spcPts val="0"/>
              </a:spcBef>
              <a:buNone/>
              <a:defRPr sz="2000">
                <a:solidFill>
                  <a:schemeClr val="bg1"/>
                </a:solidFill>
              </a:defRPr>
            </a:lvl2pPr>
          </a:lstStyle>
          <a:p>
            <a:pPr lvl="0"/>
            <a:r>
              <a:rPr lang="en-US"/>
              <a:t>Insert text</a:t>
            </a:r>
          </a:p>
        </p:txBody>
      </p:sp>
      <p:sp>
        <p:nvSpPr>
          <p:cNvPr id="18" name="Text Placeholder 5"/>
          <p:cNvSpPr>
            <a:spLocks noGrp="1"/>
          </p:cNvSpPr>
          <p:nvPr>
            <p:ph type="body" sz="quarter" idx="28" hasCustomPrompt="1"/>
          </p:nvPr>
        </p:nvSpPr>
        <p:spPr>
          <a:xfrm>
            <a:off x="6200195" y="4499043"/>
            <a:ext cx="5398685" cy="1287733"/>
          </a:xfrm>
          <a:solidFill>
            <a:schemeClr val="accent1"/>
          </a:solidFill>
        </p:spPr>
        <p:txBody>
          <a:bodyPr anchor="ctr">
            <a:normAutofit/>
          </a:bodyPr>
          <a:lstStyle>
            <a:lvl1pPr algn="ctr">
              <a:spcAft>
                <a:spcPts val="0"/>
              </a:spcAft>
              <a:defRPr sz="2000" baseline="0">
                <a:solidFill>
                  <a:schemeClr val="bg1"/>
                </a:solidFill>
              </a:defRPr>
            </a:lvl1pPr>
            <a:lvl2pPr marL="11112" indent="0" algn="ctr">
              <a:spcBef>
                <a:spcPts val="0"/>
              </a:spcBef>
              <a:buNone/>
              <a:defRPr sz="2000">
                <a:solidFill>
                  <a:schemeClr val="bg1"/>
                </a:solidFill>
              </a:defRPr>
            </a:lvl2pPr>
          </a:lstStyle>
          <a:p>
            <a:pPr lvl="0"/>
            <a:r>
              <a:rPr lang="en-US"/>
              <a:t>Insert text</a:t>
            </a:r>
          </a:p>
        </p:txBody>
      </p:sp>
      <p:sp>
        <p:nvSpPr>
          <p:cNvPr id="19" name="Rectangle 18"/>
          <p:cNvSpPr/>
          <p:nvPr userDrawn="1"/>
        </p:nvSpPr>
        <p:spPr>
          <a:xfrm>
            <a:off x="12801600" y="0"/>
            <a:ext cx="3048000" cy="64008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Boxed Text Seven Items</a:t>
            </a:r>
          </a:p>
        </p:txBody>
      </p:sp>
      <p:sp>
        <p:nvSpPr>
          <p:cNvPr id="20" name="Text Placeholder 7"/>
          <p:cNvSpPr>
            <a:spLocks noGrp="1"/>
          </p:cNvSpPr>
          <p:nvPr>
            <p:ph type="body" sz="quarter" idx="13"/>
          </p:nvPr>
        </p:nvSpPr>
        <p:spPr>
          <a:xfrm>
            <a:off x="304799" y="671946"/>
            <a:ext cx="11582399" cy="330200"/>
          </a:xfrm>
        </p:spPr>
        <p:txBody>
          <a:bodyPr vert="horz" lIns="0" tIns="0" rIns="0" bIns="0" rtlCol="0" anchor="t">
            <a:noAutofit/>
          </a:bodyPr>
          <a:lstStyle>
            <a:lvl1pPr marL="12700" indent="0">
              <a:buNone/>
              <a:defRPr lang="en-US" sz="2000" b="0" i="1" dirty="0">
                <a:solidFill>
                  <a:schemeClr val="accent2"/>
                </a:solidFill>
                <a:latin typeface="Times New Roman" charset="0"/>
                <a:ea typeface="Times New Roman" charset="0"/>
                <a:cs typeface="Times New Roman" charset="0"/>
              </a:defRPr>
            </a:lvl1pPr>
          </a:lstStyle>
          <a:p>
            <a:pPr lvl="0">
              <a:lnSpc>
                <a:spcPct val="90000"/>
              </a:lnSpc>
            </a:pPr>
            <a:r>
              <a:rPr lang="en-US"/>
              <a:t>Click to edit Master text styles</a:t>
            </a:r>
          </a:p>
        </p:txBody>
      </p:sp>
      <p:grpSp>
        <p:nvGrpSpPr>
          <p:cNvPr id="21" name="Group 20"/>
          <p:cNvGrpSpPr/>
          <p:nvPr userDrawn="1"/>
        </p:nvGrpSpPr>
        <p:grpSpPr>
          <a:xfrm>
            <a:off x="12801600" y="702812"/>
            <a:ext cx="3048000" cy="6155188"/>
            <a:chOff x="9601200" y="702812"/>
            <a:chExt cx="2286000" cy="6155188"/>
          </a:xfrm>
        </p:grpSpPr>
        <p:sp>
          <p:nvSpPr>
            <p:cNvPr id="22" name="Rectangle 21"/>
            <p:cNvSpPr/>
            <p:nvPr userDrawn="1"/>
          </p:nvSpPr>
          <p:spPr>
            <a:xfrm>
              <a:off x="9601200" y="702812"/>
              <a:ext cx="2286000" cy="615518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wrap="square" lIns="182880" tIns="457200" rIns="182880" rtlCol="0" anchor="t"/>
            <a:lstStyle/>
            <a:p>
              <a:pPr algn="ctr">
                <a:spcAft>
                  <a:spcPts val="600"/>
                </a:spcAft>
              </a:pPr>
              <a:r>
                <a:rPr lang="en-US" sz="1100" b="1">
                  <a:ea typeface="Times New Roman" charset="0"/>
                  <a:cs typeface="Times New Roman" charset="0"/>
                </a:rPr>
                <a:t>Layout Standards</a:t>
              </a:r>
            </a:p>
            <a:p>
              <a:pPr marL="228600" indent="-228600">
                <a:spcAft>
                  <a:spcPts val="600"/>
                </a:spcAft>
                <a:buFont typeface="+mj-lt"/>
                <a:buAutoNum type="arabicPeriod"/>
              </a:pPr>
              <a:r>
                <a:rPr lang="en-US" sz="1000"/>
                <a:t>Text in boxes is Arial, 20pt.</a:t>
              </a:r>
            </a:p>
            <a:p>
              <a:pPr marL="228600" indent="-228600">
                <a:spcAft>
                  <a:spcPts val="600"/>
                </a:spcAft>
                <a:buFont typeface="+mj-lt"/>
                <a:buAutoNum type="arabicPeriod"/>
              </a:pPr>
              <a:r>
                <a:rPr lang="en-US" sz="1000"/>
                <a:t>To add emphasis</a:t>
              </a:r>
              <a:r>
                <a:rPr lang="en-US" sz="1000" baseline="0"/>
                <a:t> to text</a:t>
              </a:r>
              <a:r>
                <a:rPr lang="en-US" sz="1000"/>
                <a:t>, make text bold </a:t>
              </a:r>
            </a:p>
            <a:p>
              <a:pPr marL="228600" indent="-228600">
                <a:spcAft>
                  <a:spcPts val="600"/>
                </a:spcAft>
                <a:buFont typeface="+mj-lt"/>
                <a:buAutoNum type="arabicPeriod"/>
              </a:pPr>
              <a:r>
                <a:rPr lang="en-US" sz="1000"/>
                <a:t>To jump from</a:t>
              </a:r>
              <a:r>
                <a:rPr lang="en-US" sz="1000" baseline="0"/>
                <a:t> box to box, use Tab. If clicked into text edit, use Esc-Tab to move to next box.</a:t>
              </a:r>
              <a:endParaRPr lang="en-US" sz="1000"/>
            </a:p>
          </p:txBody>
        </p:sp>
        <p:grpSp>
          <p:nvGrpSpPr>
            <p:cNvPr id="23" name="Group 22"/>
            <p:cNvGrpSpPr>
              <a:grpSpLocks noChangeAspect="1"/>
            </p:cNvGrpSpPr>
            <p:nvPr userDrawn="1"/>
          </p:nvGrpSpPr>
          <p:grpSpPr>
            <a:xfrm>
              <a:off x="10625490" y="843418"/>
              <a:ext cx="233337" cy="225045"/>
              <a:chOff x="366713" y="2336800"/>
              <a:chExt cx="1608137" cy="1550988"/>
            </a:xfrm>
            <a:solidFill>
              <a:schemeClr val="bg1"/>
            </a:solidFill>
          </p:grpSpPr>
          <p:sp>
            <p:nvSpPr>
              <p:cNvPr id="24" name="AutoShape 48"/>
              <p:cNvSpPr>
                <a:spLocks/>
              </p:cNvSpPr>
              <p:nvPr/>
            </p:nvSpPr>
            <p:spPr bwMode="auto">
              <a:xfrm>
                <a:off x="1117600" y="2336800"/>
                <a:ext cx="857250" cy="855663"/>
              </a:xfrm>
              <a:custGeom>
                <a:avLst/>
                <a:gdLst/>
                <a:ahLst/>
                <a:cxnLst/>
                <a:rect l="0" t="0" r="r" b="b"/>
                <a:pathLst>
                  <a:path w="21526" h="21465">
                    <a:moveTo>
                      <a:pt x="11035" y="6753"/>
                    </a:moveTo>
                    <a:cubicBezTo>
                      <a:pt x="8309" y="6557"/>
                      <a:pt x="5586" y="9378"/>
                      <a:pt x="7112" y="12552"/>
                    </a:cubicBezTo>
                    <a:cubicBezTo>
                      <a:pt x="8284" y="14989"/>
                      <a:pt x="12214" y="15497"/>
                      <a:pt x="13979" y="13287"/>
                    </a:cubicBezTo>
                    <a:cubicBezTo>
                      <a:pt x="16142" y="10578"/>
                      <a:pt x="14059" y="6970"/>
                      <a:pt x="11035" y="6753"/>
                    </a:cubicBezTo>
                    <a:close/>
                    <a:moveTo>
                      <a:pt x="13488" y="382"/>
                    </a:moveTo>
                    <a:cubicBezTo>
                      <a:pt x="13627" y="2367"/>
                      <a:pt x="13815" y="3733"/>
                      <a:pt x="15368" y="3894"/>
                    </a:cubicBezTo>
                    <a:cubicBezTo>
                      <a:pt x="16544" y="4016"/>
                      <a:pt x="17213" y="2788"/>
                      <a:pt x="18066" y="2914"/>
                    </a:cubicBezTo>
                    <a:cubicBezTo>
                      <a:pt x="18529" y="2982"/>
                      <a:pt x="18987" y="3880"/>
                      <a:pt x="19128" y="4057"/>
                    </a:cubicBezTo>
                    <a:cubicBezTo>
                      <a:pt x="19520" y="4550"/>
                      <a:pt x="19881" y="4792"/>
                      <a:pt x="20027" y="5364"/>
                    </a:cubicBezTo>
                    <a:cubicBezTo>
                      <a:pt x="19600" y="6213"/>
                      <a:pt x="18661" y="6479"/>
                      <a:pt x="18474" y="7406"/>
                    </a:cubicBezTo>
                    <a:cubicBezTo>
                      <a:pt x="18058" y="9482"/>
                      <a:pt x="19959" y="9825"/>
                      <a:pt x="21499" y="10346"/>
                    </a:cubicBezTo>
                    <a:cubicBezTo>
                      <a:pt x="21600" y="11283"/>
                      <a:pt x="21404" y="12580"/>
                      <a:pt x="21172" y="13450"/>
                    </a:cubicBezTo>
                    <a:cubicBezTo>
                      <a:pt x="19226" y="13539"/>
                      <a:pt x="17595" y="13849"/>
                      <a:pt x="17576" y="15574"/>
                    </a:cubicBezTo>
                    <a:cubicBezTo>
                      <a:pt x="17563" y="16643"/>
                      <a:pt x="18440" y="16985"/>
                      <a:pt x="18637" y="18024"/>
                    </a:cubicBezTo>
                    <a:cubicBezTo>
                      <a:pt x="18379" y="18485"/>
                      <a:pt x="17961" y="18713"/>
                      <a:pt x="17494" y="19086"/>
                    </a:cubicBezTo>
                    <a:cubicBezTo>
                      <a:pt x="17257" y="19274"/>
                      <a:pt x="16598" y="19997"/>
                      <a:pt x="16186" y="19984"/>
                    </a:cubicBezTo>
                    <a:cubicBezTo>
                      <a:pt x="15405" y="19960"/>
                      <a:pt x="14930" y="18589"/>
                      <a:pt x="14061" y="18432"/>
                    </a:cubicBezTo>
                    <a:cubicBezTo>
                      <a:pt x="11682" y="18003"/>
                      <a:pt x="11871" y="20267"/>
                      <a:pt x="11035" y="21454"/>
                    </a:cubicBezTo>
                    <a:cubicBezTo>
                      <a:pt x="10171" y="21501"/>
                      <a:pt x="8737" y="21411"/>
                      <a:pt x="8012" y="21046"/>
                    </a:cubicBezTo>
                    <a:cubicBezTo>
                      <a:pt x="8020" y="18885"/>
                      <a:pt x="7584" y="17552"/>
                      <a:pt x="5968" y="17534"/>
                    </a:cubicBezTo>
                    <a:cubicBezTo>
                      <a:pt x="4966" y="17522"/>
                      <a:pt x="4195" y="18681"/>
                      <a:pt x="3516" y="18596"/>
                    </a:cubicBezTo>
                    <a:cubicBezTo>
                      <a:pt x="3014" y="18533"/>
                      <a:pt x="1534" y="16594"/>
                      <a:pt x="1554" y="16145"/>
                    </a:cubicBezTo>
                    <a:cubicBezTo>
                      <a:pt x="1584" y="15462"/>
                      <a:pt x="2996" y="14864"/>
                      <a:pt x="3106" y="13859"/>
                    </a:cubicBezTo>
                    <a:cubicBezTo>
                      <a:pt x="3320" y="11906"/>
                      <a:pt x="1782" y="11786"/>
                      <a:pt x="0" y="11082"/>
                    </a:cubicBezTo>
                    <a:cubicBezTo>
                      <a:pt x="51" y="9961"/>
                      <a:pt x="86" y="8825"/>
                      <a:pt x="409" y="7978"/>
                    </a:cubicBezTo>
                    <a:cubicBezTo>
                      <a:pt x="2675" y="7987"/>
                      <a:pt x="4213" y="7552"/>
                      <a:pt x="3924" y="5528"/>
                    </a:cubicBezTo>
                    <a:cubicBezTo>
                      <a:pt x="3808" y="4715"/>
                      <a:pt x="2819" y="4111"/>
                      <a:pt x="2943" y="3404"/>
                    </a:cubicBezTo>
                    <a:cubicBezTo>
                      <a:pt x="3026" y="2931"/>
                      <a:pt x="3813" y="2646"/>
                      <a:pt x="4087" y="2424"/>
                    </a:cubicBezTo>
                    <a:cubicBezTo>
                      <a:pt x="4456" y="2126"/>
                      <a:pt x="4859" y="1493"/>
                      <a:pt x="5395" y="1525"/>
                    </a:cubicBezTo>
                    <a:cubicBezTo>
                      <a:pt x="6077" y="1567"/>
                      <a:pt x="6713" y="2981"/>
                      <a:pt x="7684" y="3077"/>
                    </a:cubicBezTo>
                    <a:cubicBezTo>
                      <a:pt x="9420" y="3248"/>
                      <a:pt x="9831" y="1970"/>
                      <a:pt x="10300" y="55"/>
                    </a:cubicBezTo>
                    <a:cubicBezTo>
                      <a:pt x="11317" y="-99"/>
                      <a:pt x="12649" y="92"/>
                      <a:pt x="13488" y="382"/>
                    </a:cubicBezTo>
                    <a:close/>
                    <a:moveTo>
                      <a:pt x="13488" y="382"/>
                    </a:moveTo>
                  </a:path>
                </a:pathLst>
              </a:custGeom>
              <a:grpFill/>
              <a:ln>
                <a:noFill/>
              </a:ln>
              <a:extLs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800"/>
              </a:p>
            </p:txBody>
          </p:sp>
          <p:sp>
            <p:nvSpPr>
              <p:cNvPr id="25" name="AutoShape 49"/>
              <p:cNvSpPr>
                <a:spLocks/>
              </p:cNvSpPr>
              <p:nvPr/>
            </p:nvSpPr>
            <p:spPr bwMode="auto">
              <a:xfrm>
                <a:off x="366713" y="2895600"/>
                <a:ext cx="992187" cy="992188"/>
              </a:xfrm>
              <a:custGeom>
                <a:avLst/>
                <a:gdLst/>
                <a:ahLst/>
                <a:cxnLst/>
                <a:rect l="0" t="0" r="r" b="b"/>
                <a:pathLst>
                  <a:path w="21509" h="21247">
                    <a:moveTo>
                      <a:pt x="11258" y="6594"/>
                    </a:moveTo>
                    <a:cubicBezTo>
                      <a:pt x="8710" y="6275"/>
                      <a:pt x="6623" y="8080"/>
                      <a:pt x="6592" y="10571"/>
                    </a:cubicBezTo>
                    <a:cubicBezTo>
                      <a:pt x="6560" y="13194"/>
                      <a:pt x="8524" y="14478"/>
                      <a:pt x="10056" y="14687"/>
                    </a:cubicBezTo>
                    <a:cubicBezTo>
                      <a:pt x="15829" y="15473"/>
                      <a:pt x="16469" y="7042"/>
                      <a:pt x="11399" y="6594"/>
                    </a:cubicBezTo>
                    <a:cubicBezTo>
                      <a:pt x="11353" y="6590"/>
                      <a:pt x="11304" y="6600"/>
                      <a:pt x="11258" y="6594"/>
                    </a:cubicBezTo>
                    <a:close/>
                    <a:moveTo>
                      <a:pt x="6168" y="735"/>
                    </a:moveTo>
                    <a:cubicBezTo>
                      <a:pt x="6529" y="576"/>
                      <a:pt x="7248" y="78"/>
                      <a:pt x="7723" y="177"/>
                    </a:cubicBezTo>
                    <a:cubicBezTo>
                      <a:pt x="8075" y="250"/>
                      <a:pt x="8401" y="934"/>
                      <a:pt x="8643" y="1293"/>
                    </a:cubicBezTo>
                    <a:cubicBezTo>
                      <a:pt x="9176" y="2086"/>
                      <a:pt x="10077" y="2793"/>
                      <a:pt x="11329" y="2269"/>
                    </a:cubicBezTo>
                    <a:cubicBezTo>
                      <a:pt x="12195" y="1907"/>
                      <a:pt x="12670" y="-312"/>
                      <a:pt x="13591" y="37"/>
                    </a:cubicBezTo>
                    <a:cubicBezTo>
                      <a:pt x="14316" y="312"/>
                      <a:pt x="15180" y="520"/>
                      <a:pt x="16065" y="1153"/>
                    </a:cubicBezTo>
                    <a:cubicBezTo>
                      <a:pt x="16183" y="2248"/>
                      <a:pt x="15579" y="3176"/>
                      <a:pt x="15924" y="4013"/>
                    </a:cubicBezTo>
                    <a:cubicBezTo>
                      <a:pt x="16134" y="4524"/>
                      <a:pt x="16781" y="5098"/>
                      <a:pt x="17409" y="5199"/>
                    </a:cubicBezTo>
                    <a:cubicBezTo>
                      <a:pt x="18457" y="5369"/>
                      <a:pt x="19363" y="4508"/>
                      <a:pt x="20024" y="4781"/>
                    </a:cubicBezTo>
                    <a:cubicBezTo>
                      <a:pt x="20490" y="4973"/>
                      <a:pt x="20546" y="5698"/>
                      <a:pt x="20731" y="6106"/>
                    </a:cubicBezTo>
                    <a:cubicBezTo>
                      <a:pt x="20916" y="6515"/>
                      <a:pt x="21439" y="7128"/>
                      <a:pt x="21367" y="7571"/>
                    </a:cubicBezTo>
                    <a:cubicBezTo>
                      <a:pt x="21250" y="8300"/>
                      <a:pt x="19464" y="8602"/>
                      <a:pt x="19176" y="9594"/>
                    </a:cubicBezTo>
                    <a:cubicBezTo>
                      <a:pt x="18596" y="11589"/>
                      <a:pt x="20120" y="11956"/>
                      <a:pt x="21509" y="12942"/>
                    </a:cubicBezTo>
                    <a:cubicBezTo>
                      <a:pt x="21270" y="14103"/>
                      <a:pt x="20922" y="15154"/>
                      <a:pt x="20307" y="15942"/>
                    </a:cubicBezTo>
                    <a:cubicBezTo>
                      <a:pt x="18434" y="15432"/>
                      <a:pt x="16591" y="15449"/>
                      <a:pt x="16277" y="17128"/>
                    </a:cubicBezTo>
                    <a:cubicBezTo>
                      <a:pt x="16118" y="17982"/>
                      <a:pt x="16918" y="18976"/>
                      <a:pt x="16702" y="19709"/>
                    </a:cubicBezTo>
                    <a:cubicBezTo>
                      <a:pt x="16582" y="20116"/>
                      <a:pt x="15669" y="20336"/>
                      <a:pt x="15359" y="20477"/>
                    </a:cubicBezTo>
                    <a:cubicBezTo>
                      <a:pt x="14876" y="20694"/>
                      <a:pt x="14407" y="20971"/>
                      <a:pt x="13874" y="21104"/>
                    </a:cubicBezTo>
                    <a:cubicBezTo>
                      <a:pt x="12709" y="20052"/>
                      <a:pt x="12163" y="17932"/>
                      <a:pt x="10056" y="19012"/>
                    </a:cubicBezTo>
                    <a:cubicBezTo>
                      <a:pt x="9084" y="19510"/>
                      <a:pt x="9043" y="21139"/>
                      <a:pt x="8218" y="21244"/>
                    </a:cubicBezTo>
                    <a:cubicBezTo>
                      <a:pt x="7873" y="21288"/>
                      <a:pt x="7070" y="20911"/>
                      <a:pt x="6663" y="20756"/>
                    </a:cubicBezTo>
                    <a:cubicBezTo>
                      <a:pt x="6243" y="20595"/>
                      <a:pt x="5555" y="20432"/>
                      <a:pt x="5391" y="19988"/>
                    </a:cubicBezTo>
                    <a:cubicBezTo>
                      <a:pt x="5115" y="19244"/>
                      <a:pt x="5974" y="18581"/>
                      <a:pt x="5673" y="17407"/>
                    </a:cubicBezTo>
                    <a:cubicBezTo>
                      <a:pt x="5048" y="15746"/>
                      <a:pt x="3211" y="15947"/>
                      <a:pt x="1502" y="16500"/>
                    </a:cubicBezTo>
                    <a:cubicBezTo>
                      <a:pt x="1147" y="16184"/>
                      <a:pt x="953" y="15682"/>
                      <a:pt x="725" y="15175"/>
                    </a:cubicBezTo>
                    <a:cubicBezTo>
                      <a:pt x="558" y="14803"/>
                      <a:pt x="80" y="14064"/>
                      <a:pt x="159" y="13640"/>
                    </a:cubicBezTo>
                    <a:cubicBezTo>
                      <a:pt x="241" y="13200"/>
                      <a:pt x="952" y="13000"/>
                      <a:pt x="1361" y="12733"/>
                    </a:cubicBezTo>
                    <a:cubicBezTo>
                      <a:pt x="2090" y="12257"/>
                      <a:pt x="2777" y="11448"/>
                      <a:pt x="2351" y="10152"/>
                    </a:cubicBezTo>
                    <a:cubicBezTo>
                      <a:pt x="2039" y="9205"/>
                      <a:pt x="175" y="8931"/>
                      <a:pt x="18" y="8199"/>
                    </a:cubicBezTo>
                    <a:cubicBezTo>
                      <a:pt x="-91" y="7692"/>
                      <a:pt x="329" y="7141"/>
                      <a:pt x="512" y="6664"/>
                    </a:cubicBezTo>
                    <a:cubicBezTo>
                      <a:pt x="707" y="6160"/>
                      <a:pt x="778" y="5612"/>
                      <a:pt x="1220" y="5269"/>
                    </a:cubicBezTo>
                    <a:cubicBezTo>
                      <a:pt x="2927" y="5801"/>
                      <a:pt x="4936" y="5803"/>
                      <a:pt x="5249" y="4083"/>
                    </a:cubicBezTo>
                    <a:cubicBezTo>
                      <a:pt x="5427" y="3104"/>
                      <a:pt x="4834" y="2576"/>
                      <a:pt x="4825" y="1502"/>
                    </a:cubicBezTo>
                    <a:cubicBezTo>
                      <a:pt x="5132" y="1105"/>
                      <a:pt x="5623" y="975"/>
                      <a:pt x="6168" y="735"/>
                    </a:cubicBezTo>
                    <a:close/>
                    <a:moveTo>
                      <a:pt x="6168" y="735"/>
                    </a:moveTo>
                  </a:path>
                </a:pathLst>
              </a:custGeom>
              <a:grpFill/>
              <a:ln>
                <a:noFill/>
              </a:ln>
              <a:extLs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800"/>
              </a:p>
            </p:txBody>
          </p:sp>
        </p:grpSp>
      </p:grpSp>
    </p:spTree>
  </p:cSld>
  <p:clrMapOvr>
    <a:masterClrMapping/>
  </p:clrMapOvr>
  <p:transitio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Boxed Text Eight Items">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B9A96B2-702C-084E-9060-05751DBF82B0}" type="slidenum">
              <a:rPr lang="en-US" smtClean="0"/>
              <a:t>‹#›</a:t>
            </a:fld>
            <a:endParaRPr lang="en-US"/>
          </a:p>
        </p:txBody>
      </p:sp>
      <p:sp>
        <p:nvSpPr>
          <p:cNvPr id="10" name="Title 9"/>
          <p:cNvSpPr>
            <a:spLocks noGrp="1"/>
          </p:cNvSpPr>
          <p:nvPr>
            <p:ph type="title"/>
          </p:nvPr>
        </p:nvSpPr>
        <p:spPr/>
        <p:txBody>
          <a:bodyPr/>
          <a:lstStyle/>
          <a:p>
            <a:r>
              <a:rPr lang="en-US"/>
              <a:t>Click to edit Master title style</a:t>
            </a:r>
          </a:p>
        </p:txBody>
      </p:sp>
      <p:sp>
        <p:nvSpPr>
          <p:cNvPr id="13" name="Text Placeholder 5"/>
          <p:cNvSpPr>
            <a:spLocks noGrp="1"/>
          </p:cNvSpPr>
          <p:nvPr>
            <p:ph type="body" sz="quarter" idx="22" hasCustomPrompt="1"/>
          </p:nvPr>
        </p:nvSpPr>
        <p:spPr>
          <a:xfrm>
            <a:off x="662290" y="1646282"/>
            <a:ext cx="3506605" cy="1287733"/>
          </a:xfrm>
          <a:solidFill>
            <a:schemeClr val="accent1"/>
          </a:solidFill>
        </p:spPr>
        <p:txBody>
          <a:bodyPr anchor="ctr">
            <a:normAutofit/>
          </a:bodyPr>
          <a:lstStyle>
            <a:lvl1pPr algn="ctr">
              <a:spcAft>
                <a:spcPts val="0"/>
              </a:spcAft>
              <a:defRPr sz="2000" baseline="0">
                <a:solidFill>
                  <a:schemeClr val="bg1"/>
                </a:solidFill>
              </a:defRPr>
            </a:lvl1pPr>
            <a:lvl2pPr marL="11112" indent="0" algn="ctr">
              <a:spcBef>
                <a:spcPts val="0"/>
              </a:spcBef>
              <a:buNone/>
              <a:defRPr sz="2000">
                <a:solidFill>
                  <a:schemeClr val="bg1"/>
                </a:solidFill>
              </a:defRPr>
            </a:lvl2pPr>
          </a:lstStyle>
          <a:p>
            <a:pPr lvl="0"/>
            <a:r>
              <a:rPr lang="en-US"/>
              <a:t>Insert text</a:t>
            </a:r>
          </a:p>
        </p:txBody>
      </p:sp>
      <p:sp>
        <p:nvSpPr>
          <p:cNvPr id="14" name="Text Placeholder 5"/>
          <p:cNvSpPr>
            <a:spLocks noGrp="1"/>
          </p:cNvSpPr>
          <p:nvPr>
            <p:ph type="body" sz="quarter" idx="17" hasCustomPrompt="1"/>
          </p:nvPr>
        </p:nvSpPr>
        <p:spPr>
          <a:xfrm>
            <a:off x="4377282" y="1646282"/>
            <a:ext cx="3506605" cy="1287733"/>
          </a:xfrm>
          <a:solidFill>
            <a:schemeClr val="accent1"/>
          </a:solidFill>
        </p:spPr>
        <p:txBody>
          <a:bodyPr anchor="ctr">
            <a:normAutofit/>
          </a:bodyPr>
          <a:lstStyle>
            <a:lvl1pPr algn="ctr">
              <a:spcAft>
                <a:spcPts val="0"/>
              </a:spcAft>
              <a:defRPr sz="2000" baseline="0">
                <a:solidFill>
                  <a:schemeClr val="bg1"/>
                </a:solidFill>
              </a:defRPr>
            </a:lvl1pPr>
            <a:lvl2pPr marL="11112" indent="0" algn="ctr">
              <a:spcBef>
                <a:spcPts val="0"/>
              </a:spcBef>
              <a:buNone/>
              <a:defRPr sz="2000">
                <a:solidFill>
                  <a:schemeClr val="bg1"/>
                </a:solidFill>
              </a:defRPr>
            </a:lvl2pPr>
          </a:lstStyle>
          <a:p>
            <a:pPr lvl="0"/>
            <a:r>
              <a:rPr lang="en-US"/>
              <a:t>Insert text</a:t>
            </a:r>
          </a:p>
        </p:txBody>
      </p:sp>
      <p:sp>
        <p:nvSpPr>
          <p:cNvPr id="15" name="Text Placeholder 5"/>
          <p:cNvSpPr>
            <a:spLocks noGrp="1"/>
          </p:cNvSpPr>
          <p:nvPr>
            <p:ph type="body" sz="quarter" idx="23" hasCustomPrompt="1"/>
          </p:nvPr>
        </p:nvSpPr>
        <p:spPr>
          <a:xfrm>
            <a:off x="8092274" y="1646282"/>
            <a:ext cx="3506605" cy="1287733"/>
          </a:xfrm>
          <a:solidFill>
            <a:schemeClr val="accent1"/>
          </a:solidFill>
        </p:spPr>
        <p:txBody>
          <a:bodyPr anchor="ctr">
            <a:normAutofit/>
          </a:bodyPr>
          <a:lstStyle>
            <a:lvl1pPr algn="ctr">
              <a:spcAft>
                <a:spcPts val="0"/>
              </a:spcAft>
              <a:defRPr sz="2000" baseline="0">
                <a:solidFill>
                  <a:schemeClr val="bg1"/>
                </a:solidFill>
              </a:defRPr>
            </a:lvl1pPr>
            <a:lvl2pPr marL="11112" indent="0" algn="ctr">
              <a:spcBef>
                <a:spcPts val="0"/>
              </a:spcBef>
              <a:buNone/>
              <a:defRPr sz="2000">
                <a:solidFill>
                  <a:schemeClr val="bg1"/>
                </a:solidFill>
              </a:defRPr>
            </a:lvl2pPr>
          </a:lstStyle>
          <a:p>
            <a:pPr lvl="0"/>
            <a:r>
              <a:rPr lang="en-US"/>
              <a:t>Insert text</a:t>
            </a:r>
          </a:p>
        </p:txBody>
      </p:sp>
      <p:sp>
        <p:nvSpPr>
          <p:cNvPr id="19" name="Text Placeholder 5"/>
          <p:cNvSpPr>
            <a:spLocks noGrp="1"/>
          </p:cNvSpPr>
          <p:nvPr>
            <p:ph type="body" sz="quarter" idx="20" hasCustomPrompt="1"/>
          </p:nvPr>
        </p:nvSpPr>
        <p:spPr>
          <a:xfrm>
            <a:off x="662289" y="3072663"/>
            <a:ext cx="5329515" cy="1287733"/>
          </a:xfrm>
          <a:solidFill>
            <a:schemeClr val="accent1"/>
          </a:solidFill>
        </p:spPr>
        <p:txBody>
          <a:bodyPr anchor="ctr">
            <a:normAutofit/>
          </a:bodyPr>
          <a:lstStyle>
            <a:lvl1pPr algn="ctr">
              <a:spcAft>
                <a:spcPts val="0"/>
              </a:spcAft>
              <a:defRPr sz="2000" baseline="0">
                <a:solidFill>
                  <a:schemeClr val="bg1"/>
                </a:solidFill>
              </a:defRPr>
            </a:lvl1pPr>
            <a:lvl2pPr marL="11112" indent="0" algn="ctr">
              <a:spcBef>
                <a:spcPts val="0"/>
              </a:spcBef>
              <a:buNone/>
              <a:defRPr sz="2000">
                <a:solidFill>
                  <a:schemeClr val="bg1"/>
                </a:solidFill>
              </a:defRPr>
            </a:lvl2pPr>
          </a:lstStyle>
          <a:p>
            <a:pPr lvl="0"/>
            <a:r>
              <a:rPr lang="en-US"/>
              <a:t>Insert text</a:t>
            </a:r>
          </a:p>
        </p:txBody>
      </p:sp>
      <p:sp>
        <p:nvSpPr>
          <p:cNvPr id="20" name="Text Placeholder 5"/>
          <p:cNvSpPr>
            <a:spLocks noGrp="1"/>
          </p:cNvSpPr>
          <p:nvPr>
            <p:ph type="body" sz="quarter" idx="21" hasCustomPrompt="1"/>
          </p:nvPr>
        </p:nvSpPr>
        <p:spPr>
          <a:xfrm>
            <a:off x="6200195" y="3072662"/>
            <a:ext cx="5398685" cy="1287733"/>
          </a:xfrm>
          <a:solidFill>
            <a:schemeClr val="accent1"/>
          </a:solidFill>
        </p:spPr>
        <p:txBody>
          <a:bodyPr anchor="ctr">
            <a:normAutofit/>
          </a:bodyPr>
          <a:lstStyle>
            <a:lvl1pPr algn="ctr">
              <a:spcAft>
                <a:spcPts val="0"/>
              </a:spcAft>
              <a:defRPr sz="2000" baseline="0">
                <a:solidFill>
                  <a:schemeClr val="bg1"/>
                </a:solidFill>
              </a:defRPr>
            </a:lvl1pPr>
            <a:lvl2pPr marL="11112" indent="0" algn="ctr">
              <a:spcBef>
                <a:spcPts val="0"/>
              </a:spcBef>
              <a:buNone/>
              <a:defRPr sz="2000">
                <a:solidFill>
                  <a:schemeClr val="bg1"/>
                </a:solidFill>
              </a:defRPr>
            </a:lvl2pPr>
          </a:lstStyle>
          <a:p>
            <a:pPr lvl="0"/>
            <a:r>
              <a:rPr lang="en-US"/>
              <a:t>Insert text</a:t>
            </a:r>
          </a:p>
        </p:txBody>
      </p:sp>
      <p:sp>
        <p:nvSpPr>
          <p:cNvPr id="21" name="Text Placeholder 5"/>
          <p:cNvSpPr>
            <a:spLocks noGrp="1"/>
          </p:cNvSpPr>
          <p:nvPr>
            <p:ph type="body" sz="quarter" idx="24" hasCustomPrompt="1"/>
          </p:nvPr>
        </p:nvSpPr>
        <p:spPr>
          <a:xfrm>
            <a:off x="662288" y="4499043"/>
            <a:ext cx="3506605" cy="1287733"/>
          </a:xfrm>
          <a:solidFill>
            <a:schemeClr val="accent1"/>
          </a:solidFill>
        </p:spPr>
        <p:txBody>
          <a:bodyPr anchor="ctr">
            <a:normAutofit/>
          </a:bodyPr>
          <a:lstStyle>
            <a:lvl1pPr algn="ctr">
              <a:spcAft>
                <a:spcPts val="0"/>
              </a:spcAft>
              <a:defRPr sz="2000" baseline="0">
                <a:solidFill>
                  <a:schemeClr val="bg1"/>
                </a:solidFill>
              </a:defRPr>
            </a:lvl1pPr>
            <a:lvl2pPr marL="11112" indent="0" algn="ctr">
              <a:spcBef>
                <a:spcPts val="0"/>
              </a:spcBef>
              <a:buNone/>
              <a:defRPr sz="2000">
                <a:solidFill>
                  <a:schemeClr val="bg1"/>
                </a:solidFill>
              </a:defRPr>
            </a:lvl2pPr>
          </a:lstStyle>
          <a:p>
            <a:pPr lvl="0"/>
            <a:r>
              <a:rPr lang="en-US"/>
              <a:t>Insert text</a:t>
            </a:r>
          </a:p>
        </p:txBody>
      </p:sp>
      <p:sp>
        <p:nvSpPr>
          <p:cNvPr id="22" name="Text Placeholder 5"/>
          <p:cNvSpPr>
            <a:spLocks noGrp="1"/>
          </p:cNvSpPr>
          <p:nvPr>
            <p:ph type="body" sz="quarter" idx="25" hasCustomPrompt="1"/>
          </p:nvPr>
        </p:nvSpPr>
        <p:spPr>
          <a:xfrm>
            <a:off x="4377282" y="4499043"/>
            <a:ext cx="3506605" cy="1287733"/>
          </a:xfrm>
          <a:solidFill>
            <a:schemeClr val="accent1"/>
          </a:solidFill>
        </p:spPr>
        <p:txBody>
          <a:bodyPr anchor="ctr">
            <a:normAutofit/>
          </a:bodyPr>
          <a:lstStyle>
            <a:lvl1pPr algn="ctr">
              <a:spcAft>
                <a:spcPts val="0"/>
              </a:spcAft>
              <a:defRPr sz="2000" baseline="0">
                <a:solidFill>
                  <a:schemeClr val="bg1"/>
                </a:solidFill>
              </a:defRPr>
            </a:lvl1pPr>
            <a:lvl2pPr marL="11112" indent="0" algn="ctr">
              <a:spcBef>
                <a:spcPts val="0"/>
              </a:spcBef>
              <a:buNone/>
              <a:defRPr sz="2000">
                <a:solidFill>
                  <a:schemeClr val="bg1"/>
                </a:solidFill>
              </a:defRPr>
            </a:lvl2pPr>
          </a:lstStyle>
          <a:p>
            <a:pPr lvl="0"/>
            <a:r>
              <a:rPr lang="en-US"/>
              <a:t>Insert text</a:t>
            </a:r>
          </a:p>
        </p:txBody>
      </p:sp>
      <p:sp>
        <p:nvSpPr>
          <p:cNvPr id="23" name="Text Placeholder 5"/>
          <p:cNvSpPr>
            <a:spLocks noGrp="1"/>
          </p:cNvSpPr>
          <p:nvPr>
            <p:ph type="body" sz="quarter" idx="26" hasCustomPrompt="1"/>
          </p:nvPr>
        </p:nvSpPr>
        <p:spPr>
          <a:xfrm>
            <a:off x="8092274" y="4499043"/>
            <a:ext cx="3506605" cy="1287733"/>
          </a:xfrm>
          <a:solidFill>
            <a:schemeClr val="accent1"/>
          </a:solidFill>
        </p:spPr>
        <p:txBody>
          <a:bodyPr anchor="ctr">
            <a:normAutofit/>
          </a:bodyPr>
          <a:lstStyle>
            <a:lvl1pPr algn="ctr">
              <a:spcAft>
                <a:spcPts val="0"/>
              </a:spcAft>
              <a:defRPr sz="2000" baseline="0">
                <a:solidFill>
                  <a:schemeClr val="bg1"/>
                </a:solidFill>
              </a:defRPr>
            </a:lvl1pPr>
            <a:lvl2pPr marL="11112" indent="0" algn="ctr">
              <a:spcBef>
                <a:spcPts val="0"/>
              </a:spcBef>
              <a:buNone/>
              <a:defRPr sz="2000">
                <a:solidFill>
                  <a:schemeClr val="bg1"/>
                </a:solidFill>
              </a:defRPr>
            </a:lvl2pPr>
          </a:lstStyle>
          <a:p>
            <a:pPr lvl="0"/>
            <a:r>
              <a:rPr lang="en-US"/>
              <a:t>Insert text</a:t>
            </a:r>
          </a:p>
        </p:txBody>
      </p:sp>
      <p:sp>
        <p:nvSpPr>
          <p:cNvPr id="24" name="Rectangle 23"/>
          <p:cNvSpPr/>
          <p:nvPr userDrawn="1"/>
        </p:nvSpPr>
        <p:spPr>
          <a:xfrm>
            <a:off x="12801600" y="0"/>
            <a:ext cx="3048000" cy="64008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Boxed Text Eight Items</a:t>
            </a:r>
          </a:p>
        </p:txBody>
      </p:sp>
      <p:sp>
        <p:nvSpPr>
          <p:cNvPr id="16" name="Text Placeholder 7"/>
          <p:cNvSpPr>
            <a:spLocks noGrp="1"/>
          </p:cNvSpPr>
          <p:nvPr>
            <p:ph type="body" sz="quarter" idx="13"/>
          </p:nvPr>
        </p:nvSpPr>
        <p:spPr>
          <a:xfrm>
            <a:off x="304799" y="671946"/>
            <a:ext cx="11582399" cy="330200"/>
          </a:xfrm>
        </p:spPr>
        <p:txBody>
          <a:bodyPr vert="horz" lIns="0" tIns="0" rIns="0" bIns="0" rtlCol="0" anchor="t">
            <a:noAutofit/>
          </a:bodyPr>
          <a:lstStyle>
            <a:lvl1pPr marL="12700" indent="0">
              <a:buNone/>
              <a:defRPr lang="en-US" sz="2000" b="0" i="1" dirty="0">
                <a:solidFill>
                  <a:schemeClr val="accent2"/>
                </a:solidFill>
                <a:latin typeface="Times New Roman" charset="0"/>
                <a:ea typeface="Times New Roman" charset="0"/>
                <a:cs typeface="Times New Roman" charset="0"/>
              </a:defRPr>
            </a:lvl1pPr>
          </a:lstStyle>
          <a:p>
            <a:pPr lvl="0">
              <a:lnSpc>
                <a:spcPct val="90000"/>
              </a:lnSpc>
            </a:pPr>
            <a:r>
              <a:rPr lang="en-US"/>
              <a:t>Click to edit Master text styles</a:t>
            </a:r>
          </a:p>
        </p:txBody>
      </p:sp>
      <p:grpSp>
        <p:nvGrpSpPr>
          <p:cNvPr id="17" name="Group 16"/>
          <p:cNvGrpSpPr/>
          <p:nvPr userDrawn="1"/>
        </p:nvGrpSpPr>
        <p:grpSpPr>
          <a:xfrm>
            <a:off x="12801600" y="702812"/>
            <a:ext cx="3048000" cy="6155188"/>
            <a:chOff x="9601200" y="702812"/>
            <a:chExt cx="2286000" cy="6155188"/>
          </a:xfrm>
        </p:grpSpPr>
        <p:sp>
          <p:nvSpPr>
            <p:cNvPr id="18" name="Rectangle 17"/>
            <p:cNvSpPr/>
            <p:nvPr userDrawn="1"/>
          </p:nvSpPr>
          <p:spPr>
            <a:xfrm>
              <a:off x="9601200" y="702812"/>
              <a:ext cx="2286000" cy="615518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wrap="square" lIns="182880" tIns="457200" rIns="182880" rtlCol="0" anchor="t"/>
            <a:lstStyle/>
            <a:p>
              <a:pPr algn="ctr">
                <a:spcAft>
                  <a:spcPts val="600"/>
                </a:spcAft>
              </a:pPr>
              <a:r>
                <a:rPr lang="en-US" sz="1100" b="1">
                  <a:ea typeface="Times New Roman" charset="0"/>
                  <a:cs typeface="Times New Roman" charset="0"/>
                </a:rPr>
                <a:t>Layout Standards</a:t>
              </a:r>
            </a:p>
            <a:p>
              <a:pPr marL="228600" indent="-228600">
                <a:spcAft>
                  <a:spcPts val="600"/>
                </a:spcAft>
                <a:buFont typeface="+mj-lt"/>
                <a:buAutoNum type="arabicPeriod"/>
              </a:pPr>
              <a:r>
                <a:rPr lang="en-US" sz="1000"/>
                <a:t>Text in boxes is Arial, 20pt.</a:t>
              </a:r>
            </a:p>
            <a:p>
              <a:pPr marL="228600" indent="-228600">
                <a:spcAft>
                  <a:spcPts val="600"/>
                </a:spcAft>
                <a:buFont typeface="+mj-lt"/>
                <a:buAutoNum type="arabicPeriod"/>
              </a:pPr>
              <a:r>
                <a:rPr lang="en-US" sz="1000"/>
                <a:t>To add emphasis</a:t>
              </a:r>
              <a:r>
                <a:rPr lang="en-US" sz="1000" baseline="0"/>
                <a:t> to text</a:t>
              </a:r>
              <a:r>
                <a:rPr lang="en-US" sz="1000"/>
                <a:t>, make text bold </a:t>
              </a:r>
            </a:p>
            <a:p>
              <a:pPr marL="228600" indent="-228600">
                <a:spcAft>
                  <a:spcPts val="600"/>
                </a:spcAft>
                <a:buFont typeface="+mj-lt"/>
                <a:buAutoNum type="arabicPeriod"/>
              </a:pPr>
              <a:r>
                <a:rPr lang="en-US" sz="1000"/>
                <a:t>To jump from</a:t>
              </a:r>
              <a:r>
                <a:rPr lang="en-US" sz="1000" baseline="0"/>
                <a:t> box to box, use Tab. If clicked into text edit, use Esc-Tab to move to next box.</a:t>
              </a:r>
              <a:endParaRPr lang="en-US" sz="1000"/>
            </a:p>
          </p:txBody>
        </p:sp>
        <p:grpSp>
          <p:nvGrpSpPr>
            <p:cNvPr id="25" name="Group 24"/>
            <p:cNvGrpSpPr>
              <a:grpSpLocks noChangeAspect="1"/>
            </p:cNvGrpSpPr>
            <p:nvPr userDrawn="1"/>
          </p:nvGrpSpPr>
          <p:grpSpPr>
            <a:xfrm>
              <a:off x="10625490" y="843418"/>
              <a:ext cx="233337" cy="225045"/>
              <a:chOff x="366713" y="2336800"/>
              <a:chExt cx="1608137" cy="1550988"/>
            </a:xfrm>
            <a:solidFill>
              <a:schemeClr val="bg1"/>
            </a:solidFill>
          </p:grpSpPr>
          <p:sp>
            <p:nvSpPr>
              <p:cNvPr id="26" name="AutoShape 48"/>
              <p:cNvSpPr>
                <a:spLocks/>
              </p:cNvSpPr>
              <p:nvPr/>
            </p:nvSpPr>
            <p:spPr bwMode="auto">
              <a:xfrm>
                <a:off x="1117600" y="2336800"/>
                <a:ext cx="857250" cy="855663"/>
              </a:xfrm>
              <a:custGeom>
                <a:avLst/>
                <a:gdLst/>
                <a:ahLst/>
                <a:cxnLst/>
                <a:rect l="0" t="0" r="r" b="b"/>
                <a:pathLst>
                  <a:path w="21526" h="21465">
                    <a:moveTo>
                      <a:pt x="11035" y="6753"/>
                    </a:moveTo>
                    <a:cubicBezTo>
                      <a:pt x="8309" y="6557"/>
                      <a:pt x="5586" y="9378"/>
                      <a:pt x="7112" y="12552"/>
                    </a:cubicBezTo>
                    <a:cubicBezTo>
                      <a:pt x="8284" y="14989"/>
                      <a:pt x="12214" y="15497"/>
                      <a:pt x="13979" y="13287"/>
                    </a:cubicBezTo>
                    <a:cubicBezTo>
                      <a:pt x="16142" y="10578"/>
                      <a:pt x="14059" y="6970"/>
                      <a:pt x="11035" y="6753"/>
                    </a:cubicBezTo>
                    <a:close/>
                    <a:moveTo>
                      <a:pt x="13488" y="382"/>
                    </a:moveTo>
                    <a:cubicBezTo>
                      <a:pt x="13627" y="2367"/>
                      <a:pt x="13815" y="3733"/>
                      <a:pt x="15368" y="3894"/>
                    </a:cubicBezTo>
                    <a:cubicBezTo>
                      <a:pt x="16544" y="4016"/>
                      <a:pt x="17213" y="2788"/>
                      <a:pt x="18066" y="2914"/>
                    </a:cubicBezTo>
                    <a:cubicBezTo>
                      <a:pt x="18529" y="2982"/>
                      <a:pt x="18987" y="3880"/>
                      <a:pt x="19128" y="4057"/>
                    </a:cubicBezTo>
                    <a:cubicBezTo>
                      <a:pt x="19520" y="4550"/>
                      <a:pt x="19881" y="4792"/>
                      <a:pt x="20027" y="5364"/>
                    </a:cubicBezTo>
                    <a:cubicBezTo>
                      <a:pt x="19600" y="6213"/>
                      <a:pt x="18661" y="6479"/>
                      <a:pt x="18474" y="7406"/>
                    </a:cubicBezTo>
                    <a:cubicBezTo>
                      <a:pt x="18058" y="9482"/>
                      <a:pt x="19959" y="9825"/>
                      <a:pt x="21499" y="10346"/>
                    </a:cubicBezTo>
                    <a:cubicBezTo>
                      <a:pt x="21600" y="11283"/>
                      <a:pt x="21404" y="12580"/>
                      <a:pt x="21172" y="13450"/>
                    </a:cubicBezTo>
                    <a:cubicBezTo>
                      <a:pt x="19226" y="13539"/>
                      <a:pt x="17595" y="13849"/>
                      <a:pt x="17576" y="15574"/>
                    </a:cubicBezTo>
                    <a:cubicBezTo>
                      <a:pt x="17563" y="16643"/>
                      <a:pt x="18440" y="16985"/>
                      <a:pt x="18637" y="18024"/>
                    </a:cubicBezTo>
                    <a:cubicBezTo>
                      <a:pt x="18379" y="18485"/>
                      <a:pt x="17961" y="18713"/>
                      <a:pt x="17494" y="19086"/>
                    </a:cubicBezTo>
                    <a:cubicBezTo>
                      <a:pt x="17257" y="19274"/>
                      <a:pt x="16598" y="19997"/>
                      <a:pt x="16186" y="19984"/>
                    </a:cubicBezTo>
                    <a:cubicBezTo>
                      <a:pt x="15405" y="19960"/>
                      <a:pt x="14930" y="18589"/>
                      <a:pt x="14061" y="18432"/>
                    </a:cubicBezTo>
                    <a:cubicBezTo>
                      <a:pt x="11682" y="18003"/>
                      <a:pt x="11871" y="20267"/>
                      <a:pt x="11035" y="21454"/>
                    </a:cubicBezTo>
                    <a:cubicBezTo>
                      <a:pt x="10171" y="21501"/>
                      <a:pt x="8737" y="21411"/>
                      <a:pt x="8012" y="21046"/>
                    </a:cubicBezTo>
                    <a:cubicBezTo>
                      <a:pt x="8020" y="18885"/>
                      <a:pt x="7584" y="17552"/>
                      <a:pt x="5968" y="17534"/>
                    </a:cubicBezTo>
                    <a:cubicBezTo>
                      <a:pt x="4966" y="17522"/>
                      <a:pt x="4195" y="18681"/>
                      <a:pt x="3516" y="18596"/>
                    </a:cubicBezTo>
                    <a:cubicBezTo>
                      <a:pt x="3014" y="18533"/>
                      <a:pt x="1534" y="16594"/>
                      <a:pt x="1554" y="16145"/>
                    </a:cubicBezTo>
                    <a:cubicBezTo>
                      <a:pt x="1584" y="15462"/>
                      <a:pt x="2996" y="14864"/>
                      <a:pt x="3106" y="13859"/>
                    </a:cubicBezTo>
                    <a:cubicBezTo>
                      <a:pt x="3320" y="11906"/>
                      <a:pt x="1782" y="11786"/>
                      <a:pt x="0" y="11082"/>
                    </a:cubicBezTo>
                    <a:cubicBezTo>
                      <a:pt x="51" y="9961"/>
                      <a:pt x="86" y="8825"/>
                      <a:pt x="409" y="7978"/>
                    </a:cubicBezTo>
                    <a:cubicBezTo>
                      <a:pt x="2675" y="7987"/>
                      <a:pt x="4213" y="7552"/>
                      <a:pt x="3924" y="5528"/>
                    </a:cubicBezTo>
                    <a:cubicBezTo>
                      <a:pt x="3808" y="4715"/>
                      <a:pt x="2819" y="4111"/>
                      <a:pt x="2943" y="3404"/>
                    </a:cubicBezTo>
                    <a:cubicBezTo>
                      <a:pt x="3026" y="2931"/>
                      <a:pt x="3813" y="2646"/>
                      <a:pt x="4087" y="2424"/>
                    </a:cubicBezTo>
                    <a:cubicBezTo>
                      <a:pt x="4456" y="2126"/>
                      <a:pt x="4859" y="1493"/>
                      <a:pt x="5395" y="1525"/>
                    </a:cubicBezTo>
                    <a:cubicBezTo>
                      <a:pt x="6077" y="1567"/>
                      <a:pt x="6713" y="2981"/>
                      <a:pt x="7684" y="3077"/>
                    </a:cubicBezTo>
                    <a:cubicBezTo>
                      <a:pt x="9420" y="3248"/>
                      <a:pt x="9831" y="1970"/>
                      <a:pt x="10300" y="55"/>
                    </a:cubicBezTo>
                    <a:cubicBezTo>
                      <a:pt x="11317" y="-99"/>
                      <a:pt x="12649" y="92"/>
                      <a:pt x="13488" y="382"/>
                    </a:cubicBezTo>
                    <a:close/>
                    <a:moveTo>
                      <a:pt x="13488" y="382"/>
                    </a:moveTo>
                  </a:path>
                </a:pathLst>
              </a:custGeom>
              <a:grpFill/>
              <a:ln>
                <a:noFill/>
              </a:ln>
              <a:extLs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800"/>
              </a:p>
            </p:txBody>
          </p:sp>
          <p:sp>
            <p:nvSpPr>
              <p:cNvPr id="27" name="AutoShape 49"/>
              <p:cNvSpPr>
                <a:spLocks/>
              </p:cNvSpPr>
              <p:nvPr/>
            </p:nvSpPr>
            <p:spPr bwMode="auto">
              <a:xfrm>
                <a:off x="366713" y="2895600"/>
                <a:ext cx="992187" cy="992188"/>
              </a:xfrm>
              <a:custGeom>
                <a:avLst/>
                <a:gdLst/>
                <a:ahLst/>
                <a:cxnLst/>
                <a:rect l="0" t="0" r="r" b="b"/>
                <a:pathLst>
                  <a:path w="21509" h="21247">
                    <a:moveTo>
                      <a:pt x="11258" y="6594"/>
                    </a:moveTo>
                    <a:cubicBezTo>
                      <a:pt x="8710" y="6275"/>
                      <a:pt x="6623" y="8080"/>
                      <a:pt x="6592" y="10571"/>
                    </a:cubicBezTo>
                    <a:cubicBezTo>
                      <a:pt x="6560" y="13194"/>
                      <a:pt x="8524" y="14478"/>
                      <a:pt x="10056" y="14687"/>
                    </a:cubicBezTo>
                    <a:cubicBezTo>
                      <a:pt x="15829" y="15473"/>
                      <a:pt x="16469" y="7042"/>
                      <a:pt x="11399" y="6594"/>
                    </a:cubicBezTo>
                    <a:cubicBezTo>
                      <a:pt x="11353" y="6590"/>
                      <a:pt x="11304" y="6600"/>
                      <a:pt x="11258" y="6594"/>
                    </a:cubicBezTo>
                    <a:close/>
                    <a:moveTo>
                      <a:pt x="6168" y="735"/>
                    </a:moveTo>
                    <a:cubicBezTo>
                      <a:pt x="6529" y="576"/>
                      <a:pt x="7248" y="78"/>
                      <a:pt x="7723" y="177"/>
                    </a:cubicBezTo>
                    <a:cubicBezTo>
                      <a:pt x="8075" y="250"/>
                      <a:pt x="8401" y="934"/>
                      <a:pt x="8643" y="1293"/>
                    </a:cubicBezTo>
                    <a:cubicBezTo>
                      <a:pt x="9176" y="2086"/>
                      <a:pt x="10077" y="2793"/>
                      <a:pt x="11329" y="2269"/>
                    </a:cubicBezTo>
                    <a:cubicBezTo>
                      <a:pt x="12195" y="1907"/>
                      <a:pt x="12670" y="-312"/>
                      <a:pt x="13591" y="37"/>
                    </a:cubicBezTo>
                    <a:cubicBezTo>
                      <a:pt x="14316" y="312"/>
                      <a:pt x="15180" y="520"/>
                      <a:pt x="16065" y="1153"/>
                    </a:cubicBezTo>
                    <a:cubicBezTo>
                      <a:pt x="16183" y="2248"/>
                      <a:pt x="15579" y="3176"/>
                      <a:pt x="15924" y="4013"/>
                    </a:cubicBezTo>
                    <a:cubicBezTo>
                      <a:pt x="16134" y="4524"/>
                      <a:pt x="16781" y="5098"/>
                      <a:pt x="17409" y="5199"/>
                    </a:cubicBezTo>
                    <a:cubicBezTo>
                      <a:pt x="18457" y="5369"/>
                      <a:pt x="19363" y="4508"/>
                      <a:pt x="20024" y="4781"/>
                    </a:cubicBezTo>
                    <a:cubicBezTo>
                      <a:pt x="20490" y="4973"/>
                      <a:pt x="20546" y="5698"/>
                      <a:pt x="20731" y="6106"/>
                    </a:cubicBezTo>
                    <a:cubicBezTo>
                      <a:pt x="20916" y="6515"/>
                      <a:pt x="21439" y="7128"/>
                      <a:pt x="21367" y="7571"/>
                    </a:cubicBezTo>
                    <a:cubicBezTo>
                      <a:pt x="21250" y="8300"/>
                      <a:pt x="19464" y="8602"/>
                      <a:pt x="19176" y="9594"/>
                    </a:cubicBezTo>
                    <a:cubicBezTo>
                      <a:pt x="18596" y="11589"/>
                      <a:pt x="20120" y="11956"/>
                      <a:pt x="21509" y="12942"/>
                    </a:cubicBezTo>
                    <a:cubicBezTo>
                      <a:pt x="21270" y="14103"/>
                      <a:pt x="20922" y="15154"/>
                      <a:pt x="20307" y="15942"/>
                    </a:cubicBezTo>
                    <a:cubicBezTo>
                      <a:pt x="18434" y="15432"/>
                      <a:pt x="16591" y="15449"/>
                      <a:pt x="16277" y="17128"/>
                    </a:cubicBezTo>
                    <a:cubicBezTo>
                      <a:pt x="16118" y="17982"/>
                      <a:pt x="16918" y="18976"/>
                      <a:pt x="16702" y="19709"/>
                    </a:cubicBezTo>
                    <a:cubicBezTo>
                      <a:pt x="16582" y="20116"/>
                      <a:pt x="15669" y="20336"/>
                      <a:pt x="15359" y="20477"/>
                    </a:cubicBezTo>
                    <a:cubicBezTo>
                      <a:pt x="14876" y="20694"/>
                      <a:pt x="14407" y="20971"/>
                      <a:pt x="13874" y="21104"/>
                    </a:cubicBezTo>
                    <a:cubicBezTo>
                      <a:pt x="12709" y="20052"/>
                      <a:pt x="12163" y="17932"/>
                      <a:pt x="10056" y="19012"/>
                    </a:cubicBezTo>
                    <a:cubicBezTo>
                      <a:pt x="9084" y="19510"/>
                      <a:pt x="9043" y="21139"/>
                      <a:pt x="8218" y="21244"/>
                    </a:cubicBezTo>
                    <a:cubicBezTo>
                      <a:pt x="7873" y="21288"/>
                      <a:pt x="7070" y="20911"/>
                      <a:pt x="6663" y="20756"/>
                    </a:cubicBezTo>
                    <a:cubicBezTo>
                      <a:pt x="6243" y="20595"/>
                      <a:pt x="5555" y="20432"/>
                      <a:pt x="5391" y="19988"/>
                    </a:cubicBezTo>
                    <a:cubicBezTo>
                      <a:pt x="5115" y="19244"/>
                      <a:pt x="5974" y="18581"/>
                      <a:pt x="5673" y="17407"/>
                    </a:cubicBezTo>
                    <a:cubicBezTo>
                      <a:pt x="5048" y="15746"/>
                      <a:pt x="3211" y="15947"/>
                      <a:pt x="1502" y="16500"/>
                    </a:cubicBezTo>
                    <a:cubicBezTo>
                      <a:pt x="1147" y="16184"/>
                      <a:pt x="953" y="15682"/>
                      <a:pt x="725" y="15175"/>
                    </a:cubicBezTo>
                    <a:cubicBezTo>
                      <a:pt x="558" y="14803"/>
                      <a:pt x="80" y="14064"/>
                      <a:pt x="159" y="13640"/>
                    </a:cubicBezTo>
                    <a:cubicBezTo>
                      <a:pt x="241" y="13200"/>
                      <a:pt x="952" y="13000"/>
                      <a:pt x="1361" y="12733"/>
                    </a:cubicBezTo>
                    <a:cubicBezTo>
                      <a:pt x="2090" y="12257"/>
                      <a:pt x="2777" y="11448"/>
                      <a:pt x="2351" y="10152"/>
                    </a:cubicBezTo>
                    <a:cubicBezTo>
                      <a:pt x="2039" y="9205"/>
                      <a:pt x="175" y="8931"/>
                      <a:pt x="18" y="8199"/>
                    </a:cubicBezTo>
                    <a:cubicBezTo>
                      <a:pt x="-91" y="7692"/>
                      <a:pt x="329" y="7141"/>
                      <a:pt x="512" y="6664"/>
                    </a:cubicBezTo>
                    <a:cubicBezTo>
                      <a:pt x="707" y="6160"/>
                      <a:pt x="778" y="5612"/>
                      <a:pt x="1220" y="5269"/>
                    </a:cubicBezTo>
                    <a:cubicBezTo>
                      <a:pt x="2927" y="5801"/>
                      <a:pt x="4936" y="5803"/>
                      <a:pt x="5249" y="4083"/>
                    </a:cubicBezTo>
                    <a:cubicBezTo>
                      <a:pt x="5427" y="3104"/>
                      <a:pt x="4834" y="2576"/>
                      <a:pt x="4825" y="1502"/>
                    </a:cubicBezTo>
                    <a:cubicBezTo>
                      <a:pt x="5132" y="1105"/>
                      <a:pt x="5623" y="975"/>
                      <a:pt x="6168" y="735"/>
                    </a:cubicBezTo>
                    <a:close/>
                    <a:moveTo>
                      <a:pt x="6168" y="735"/>
                    </a:moveTo>
                  </a:path>
                </a:pathLst>
              </a:custGeom>
              <a:grpFill/>
              <a:ln>
                <a:noFill/>
              </a:ln>
              <a:extLs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800"/>
              </a:p>
            </p:txBody>
          </p:sp>
        </p:grpSp>
      </p:grpSp>
    </p:spTree>
  </p:cSld>
  <p:clrMapOvr>
    <a:masterClrMapping/>
  </p:clrMapOvr>
  <p:transition>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Boxed Text Nine Items">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B9A96B2-702C-084E-9060-05751DBF82B0}" type="slidenum">
              <a:rPr lang="en-US" smtClean="0"/>
              <a:t>‹#›</a:t>
            </a:fld>
            <a:endParaRPr lang="en-US"/>
          </a:p>
        </p:txBody>
      </p:sp>
      <p:sp>
        <p:nvSpPr>
          <p:cNvPr id="10" name="Title 9"/>
          <p:cNvSpPr>
            <a:spLocks noGrp="1"/>
          </p:cNvSpPr>
          <p:nvPr>
            <p:ph type="title"/>
          </p:nvPr>
        </p:nvSpPr>
        <p:spPr/>
        <p:txBody>
          <a:bodyPr/>
          <a:lstStyle/>
          <a:p>
            <a:r>
              <a:rPr lang="en-US"/>
              <a:t>Click to edit Master title style</a:t>
            </a:r>
          </a:p>
        </p:txBody>
      </p:sp>
      <p:sp>
        <p:nvSpPr>
          <p:cNvPr id="24" name="Text Placeholder 5"/>
          <p:cNvSpPr>
            <a:spLocks noGrp="1"/>
          </p:cNvSpPr>
          <p:nvPr>
            <p:ph type="body" sz="quarter" idx="22" hasCustomPrompt="1"/>
          </p:nvPr>
        </p:nvSpPr>
        <p:spPr>
          <a:xfrm>
            <a:off x="662290" y="1646282"/>
            <a:ext cx="3506605" cy="1287733"/>
          </a:xfrm>
          <a:solidFill>
            <a:schemeClr val="accent1"/>
          </a:solidFill>
        </p:spPr>
        <p:txBody>
          <a:bodyPr anchor="ctr">
            <a:normAutofit/>
          </a:bodyPr>
          <a:lstStyle>
            <a:lvl1pPr algn="ctr">
              <a:spcAft>
                <a:spcPts val="0"/>
              </a:spcAft>
              <a:defRPr sz="2000" baseline="0">
                <a:solidFill>
                  <a:schemeClr val="bg1"/>
                </a:solidFill>
              </a:defRPr>
            </a:lvl1pPr>
            <a:lvl2pPr marL="11112" indent="0" algn="ctr">
              <a:spcBef>
                <a:spcPts val="0"/>
              </a:spcBef>
              <a:buNone/>
              <a:defRPr sz="2000">
                <a:solidFill>
                  <a:schemeClr val="bg1"/>
                </a:solidFill>
              </a:defRPr>
            </a:lvl2pPr>
          </a:lstStyle>
          <a:p>
            <a:pPr lvl="0"/>
            <a:r>
              <a:rPr lang="en-US"/>
              <a:t>Insert text</a:t>
            </a:r>
          </a:p>
        </p:txBody>
      </p:sp>
      <p:sp>
        <p:nvSpPr>
          <p:cNvPr id="25" name="Text Placeholder 5"/>
          <p:cNvSpPr>
            <a:spLocks noGrp="1"/>
          </p:cNvSpPr>
          <p:nvPr>
            <p:ph type="body" sz="quarter" idx="17" hasCustomPrompt="1"/>
          </p:nvPr>
        </p:nvSpPr>
        <p:spPr>
          <a:xfrm>
            <a:off x="4377282" y="1646282"/>
            <a:ext cx="3506605" cy="1287733"/>
          </a:xfrm>
          <a:solidFill>
            <a:schemeClr val="accent1"/>
          </a:solidFill>
        </p:spPr>
        <p:txBody>
          <a:bodyPr anchor="ctr">
            <a:normAutofit/>
          </a:bodyPr>
          <a:lstStyle>
            <a:lvl1pPr algn="ctr">
              <a:spcAft>
                <a:spcPts val="0"/>
              </a:spcAft>
              <a:defRPr sz="2000" baseline="0">
                <a:solidFill>
                  <a:schemeClr val="bg1"/>
                </a:solidFill>
              </a:defRPr>
            </a:lvl1pPr>
            <a:lvl2pPr marL="11112" indent="0" algn="ctr">
              <a:spcBef>
                <a:spcPts val="0"/>
              </a:spcBef>
              <a:buNone/>
              <a:defRPr sz="2000">
                <a:solidFill>
                  <a:schemeClr val="bg1"/>
                </a:solidFill>
              </a:defRPr>
            </a:lvl2pPr>
          </a:lstStyle>
          <a:p>
            <a:pPr lvl="0"/>
            <a:r>
              <a:rPr lang="en-US"/>
              <a:t>Insert text</a:t>
            </a:r>
          </a:p>
        </p:txBody>
      </p:sp>
      <p:sp>
        <p:nvSpPr>
          <p:cNvPr id="26" name="Text Placeholder 5"/>
          <p:cNvSpPr>
            <a:spLocks noGrp="1"/>
          </p:cNvSpPr>
          <p:nvPr>
            <p:ph type="body" sz="quarter" idx="23" hasCustomPrompt="1"/>
          </p:nvPr>
        </p:nvSpPr>
        <p:spPr>
          <a:xfrm>
            <a:off x="8092274" y="1646282"/>
            <a:ext cx="3506605" cy="1287733"/>
          </a:xfrm>
          <a:solidFill>
            <a:schemeClr val="accent1"/>
          </a:solidFill>
        </p:spPr>
        <p:txBody>
          <a:bodyPr anchor="ctr">
            <a:normAutofit/>
          </a:bodyPr>
          <a:lstStyle>
            <a:lvl1pPr algn="ctr">
              <a:spcAft>
                <a:spcPts val="0"/>
              </a:spcAft>
              <a:defRPr sz="2000" baseline="0">
                <a:solidFill>
                  <a:schemeClr val="bg1"/>
                </a:solidFill>
              </a:defRPr>
            </a:lvl1pPr>
            <a:lvl2pPr marL="11112" indent="0" algn="ctr">
              <a:spcBef>
                <a:spcPts val="0"/>
              </a:spcBef>
              <a:buNone/>
              <a:defRPr sz="2000">
                <a:solidFill>
                  <a:schemeClr val="bg1"/>
                </a:solidFill>
              </a:defRPr>
            </a:lvl2pPr>
          </a:lstStyle>
          <a:p>
            <a:pPr lvl="0"/>
            <a:r>
              <a:rPr lang="en-US"/>
              <a:t>Insert text</a:t>
            </a:r>
          </a:p>
        </p:txBody>
      </p:sp>
      <p:sp>
        <p:nvSpPr>
          <p:cNvPr id="16" name="Text Placeholder 5"/>
          <p:cNvSpPr>
            <a:spLocks noGrp="1"/>
          </p:cNvSpPr>
          <p:nvPr>
            <p:ph type="body" sz="quarter" idx="20" hasCustomPrompt="1"/>
          </p:nvPr>
        </p:nvSpPr>
        <p:spPr>
          <a:xfrm>
            <a:off x="662290" y="3072663"/>
            <a:ext cx="3506604" cy="1287733"/>
          </a:xfrm>
          <a:solidFill>
            <a:schemeClr val="accent1"/>
          </a:solidFill>
        </p:spPr>
        <p:txBody>
          <a:bodyPr anchor="ctr">
            <a:normAutofit/>
          </a:bodyPr>
          <a:lstStyle>
            <a:lvl1pPr algn="ctr">
              <a:spcAft>
                <a:spcPts val="0"/>
              </a:spcAft>
              <a:defRPr sz="2000" baseline="0">
                <a:solidFill>
                  <a:schemeClr val="bg1"/>
                </a:solidFill>
              </a:defRPr>
            </a:lvl1pPr>
            <a:lvl2pPr marL="11112" indent="0" algn="ctr">
              <a:spcBef>
                <a:spcPts val="0"/>
              </a:spcBef>
              <a:buNone/>
              <a:defRPr sz="2000">
                <a:solidFill>
                  <a:schemeClr val="bg1"/>
                </a:solidFill>
              </a:defRPr>
            </a:lvl2pPr>
          </a:lstStyle>
          <a:p>
            <a:pPr lvl="0"/>
            <a:r>
              <a:rPr lang="en-US"/>
              <a:t>Insert text</a:t>
            </a:r>
          </a:p>
        </p:txBody>
      </p:sp>
      <p:sp>
        <p:nvSpPr>
          <p:cNvPr id="31" name="Text Placeholder 5"/>
          <p:cNvSpPr>
            <a:spLocks noGrp="1"/>
          </p:cNvSpPr>
          <p:nvPr>
            <p:ph type="body" sz="quarter" idx="27" hasCustomPrompt="1"/>
          </p:nvPr>
        </p:nvSpPr>
        <p:spPr>
          <a:xfrm>
            <a:off x="4377282" y="3072663"/>
            <a:ext cx="3506604" cy="1287733"/>
          </a:xfrm>
          <a:solidFill>
            <a:schemeClr val="accent1"/>
          </a:solidFill>
        </p:spPr>
        <p:txBody>
          <a:bodyPr anchor="ctr">
            <a:normAutofit/>
          </a:bodyPr>
          <a:lstStyle>
            <a:lvl1pPr algn="ctr">
              <a:spcAft>
                <a:spcPts val="0"/>
              </a:spcAft>
              <a:defRPr sz="2000" baseline="0">
                <a:solidFill>
                  <a:schemeClr val="bg1"/>
                </a:solidFill>
              </a:defRPr>
            </a:lvl1pPr>
            <a:lvl2pPr marL="11112" indent="0" algn="ctr">
              <a:spcBef>
                <a:spcPts val="0"/>
              </a:spcBef>
              <a:buNone/>
              <a:defRPr sz="2000">
                <a:solidFill>
                  <a:schemeClr val="bg1"/>
                </a:solidFill>
              </a:defRPr>
            </a:lvl2pPr>
          </a:lstStyle>
          <a:p>
            <a:pPr lvl="0"/>
            <a:r>
              <a:rPr lang="en-US"/>
              <a:t>Insert text</a:t>
            </a:r>
          </a:p>
        </p:txBody>
      </p:sp>
      <p:sp>
        <p:nvSpPr>
          <p:cNvPr id="32" name="Text Placeholder 5"/>
          <p:cNvSpPr>
            <a:spLocks noGrp="1"/>
          </p:cNvSpPr>
          <p:nvPr>
            <p:ph type="body" sz="quarter" idx="21" hasCustomPrompt="1"/>
          </p:nvPr>
        </p:nvSpPr>
        <p:spPr>
          <a:xfrm>
            <a:off x="8092273" y="3072662"/>
            <a:ext cx="3506607" cy="1287733"/>
          </a:xfrm>
          <a:solidFill>
            <a:schemeClr val="accent1"/>
          </a:solidFill>
        </p:spPr>
        <p:txBody>
          <a:bodyPr anchor="ctr">
            <a:normAutofit/>
          </a:bodyPr>
          <a:lstStyle>
            <a:lvl1pPr algn="ctr">
              <a:spcAft>
                <a:spcPts val="0"/>
              </a:spcAft>
              <a:defRPr sz="2000" baseline="0">
                <a:solidFill>
                  <a:schemeClr val="bg1"/>
                </a:solidFill>
              </a:defRPr>
            </a:lvl1pPr>
            <a:lvl2pPr marL="11112" indent="0" algn="ctr">
              <a:spcBef>
                <a:spcPts val="0"/>
              </a:spcBef>
              <a:buNone/>
              <a:defRPr sz="2000">
                <a:solidFill>
                  <a:schemeClr val="bg1"/>
                </a:solidFill>
              </a:defRPr>
            </a:lvl2pPr>
          </a:lstStyle>
          <a:p>
            <a:pPr lvl="0"/>
            <a:r>
              <a:rPr lang="en-US"/>
              <a:t>Insert text</a:t>
            </a:r>
          </a:p>
        </p:txBody>
      </p:sp>
      <p:sp>
        <p:nvSpPr>
          <p:cNvPr id="33" name="Text Placeholder 5"/>
          <p:cNvSpPr>
            <a:spLocks noGrp="1"/>
          </p:cNvSpPr>
          <p:nvPr>
            <p:ph type="body" sz="quarter" idx="24" hasCustomPrompt="1"/>
          </p:nvPr>
        </p:nvSpPr>
        <p:spPr>
          <a:xfrm>
            <a:off x="662288" y="4499043"/>
            <a:ext cx="3506605" cy="1287733"/>
          </a:xfrm>
          <a:solidFill>
            <a:schemeClr val="accent1"/>
          </a:solidFill>
        </p:spPr>
        <p:txBody>
          <a:bodyPr anchor="ctr">
            <a:normAutofit/>
          </a:bodyPr>
          <a:lstStyle>
            <a:lvl1pPr algn="ctr">
              <a:spcAft>
                <a:spcPts val="0"/>
              </a:spcAft>
              <a:defRPr sz="2000" baseline="0">
                <a:solidFill>
                  <a:schemeClr val="bg1"/>
                </a:solidFill>
              </a:defRPr>
            </a:lvl1pPr>
            <a:lvl2pPr marL="11112" indent="0" algn="ctr">
              <a:spcBef>
                <a:spcPts val="0"/>
              </a:spcBef>
              <a:buNone/>
              <a:defRPr sz="2000">
                <a:solidFill>
                  <a:schemeClr val="bg1"/>
                </a:solidFill>
              </a:defRPr>
            </a:lvl2pPr>
          </a:lstStyle>
          <a:p>
            <a:pPr lvl="0"/>
            <a:r>
              <a:rPr lang="en-US"/>
              <a:t>Insert text</a:t>
            </a:r>
          </a:p>
        </p:txBody>
      </p:sp>
      <p:sp>
        <p:nvSpPr>
          <p:cNvPr id="34" name="Text Placeholder 5"/>
          <p:cNvSpPr>
            <a:spLocks noGrp="1"/>
          </p:cNvSpPr>
          <p:nvPr>
            <p:ph type="body" sz="quarter" idx="25" hasCustomPrompt="1"/>
          </p:nvPr>
        </p:nvSpPr>
        <p:spPr>
          <a:xfrm>
            <a:off x="4377282" y="4499043"/>
            <a:ext cx="3506605" cy="1287733"/>
          </a:xfrm>
          <a:solidFill>
            <a:schemeClr val="accent1"/>
          </a:solidFill>
        </p:spPr>
        <p:txBody>
          <a:bodyPr anchor="ctr">
            <a:normAutofit/>
          </a:bodyPr>
          <a:lstStyle>
            <a:lvl1pPr algn="ctr">
              <a:spcAft>
                <a:spcPts val="0"/>
              </a:spcAft>
              <a:defRPr sz="2000" baseline="0">
                <a:solidFill>
                  <a:schemeClr val="bg1"/>
                </a:solidFill>
              </a:defRPr>
            </a:lvl1pPr>
            <a:lvl2pPr marL="11112" indent="0" algn="ctr">
              <a:spcBef>
                <a:spcPts val="0"/>
              </a:spcBef>
              <a:buNone/>
              <a:defRPr sz="2000">
                <a:solidFill>
                  <a:schemeClr val="bg1"/>
                </a:solidFill>
              </a:defRPr>
            </a:lvl2pPr>
          </a:lstStyle>
          <a:p>
            <a:pPr lvl="0"/>
            <a:r>
              <a:rPr lang="en-US"/>
              <a:t>Insert text</a:t>
            </a:r>
          </a:p>
        </p:txBody>
      </p:sp>
      <p:sp>
        <p:nvSpPr>
          <p:cNvPr id="35" name="Text Placeholder 5"/>
          <p:cNvSpPr>
            <a:spLocks noGrp="1"/>
          </p:cNvSpPr>
          <p:nvPr>
            <p:ph type="body" sz="quarter" idx="26" hasCustomPrompt="1"/>
          </p:nvPr>
        </p:nvSpPr>
        <p:spPr>
          <a:xfrm>
            <a:off x="8092274" y="4499043"/>
            <a:ext cx="3506605" cy="1287733"/>
          </a:xfrm>
          <a:solidFill>
            <a:schemeClr val="accent1"/>
          </a:solidFill>
        </p:spPr>
        <p:txBody>
          <a:bodyPr anchor="ctr">
            <a:normAutofit/>
          </a:bodyPr>
          <a:lstStyle>
            <a:lvl1pPr algn="ctr">
              <a:spcAft>
                <a:spcPts val="0"/>
              </a:spcAft>
              <a:defRPr sz="2000" baseline="0">
                <a:solidFill>
                  <a:schemeClr val="bg1"/>
                </a:solidFill>
              </a:defRPr>
            </a:lvl1pPr>
            <a:lvl2pPr marL="11112" indent="0" algn="ctr">
              <a:spcBef>
                <a:spcPts val="0"/>
              </a:spcBef>
              <a:buNone/>
              <a:defRPr sz="2000">
                <a:solidFill>
                  <a:schemeClr val="bg1"/>
                </a:solidFill>
              </a:defRPr>
            </a:lvl2pPr>
          </a:lstStyle>
          <a:p>
            <a:pPr lvl="0"/>
            <a:r>
              <a:rPr lang="en-US"/>
              <a:t>Insert text</a:t>
            </a:r>
          </a:p>
        </p:txBody>
      </p:sp>
      <p:sp>
        <p:nvSpPr>
          <p:cNvPr id="36" name="Rectangle 35"/>
          <p:cNvSpPr/>
          <p:nvPr userDrawn="1"/>
        </p:nvSpPr>
        <p:spPr>
          <a:xfrm>
            <a:off x="12801600" y="0"/>
            <a:ext cx="3048000" cy="64008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Boxed Text Nine Items</a:t>
            </a:r>
          </a:p>
        </p:txBody>
      </p:sp>
      <p:sp>
        <p:nvSpPr>
          <p:cNvPr id="17" name="Text Placeholder 7"/>
          <p:cNvSpPr>
            <a:spLocks noGrp="1"/>
          </p:cNvSpPr>
          <p:nvPr>
            <p:ph type="body" sz="quarter" idx="13"/>
          </p:nvPr>
        </p:nvSpPr>
        <p:spPr>
          <a:xfrm>
            <a:off x="304799" y="671946"/>
            <a:ext cx="11582399" cy="330200"/>
          </a:xfrm>
        </p:spPr>
        <p:txBody>
          <a:bodyPr vert="horz" lIns="0" tIns="0" rIns="0" bIns="0" rtlCol="0" anchor="t">
            <a:noAutofit/>
          </a:bodyPr>
          <a:lstStyle>
            <a:lvl1pPr marL="12700" indent="0">
              <a:buNone/>
              <a:defRPr lang="en-US" sz="2000" b="0" i="1" dirty="0">
                <a:solidFill>
                  <a:schemeClr val="accent2"/>
                </a:solidFill>
                <a:latin typeface="Times New Roman" charset="0"/>
                <a:ea typeface="Times New Roman" charset="0"/>
                <a:cs typeface="Times New Roman" charset="0"/>
              </a:defRPr>
            </a:lvl1pPr>
          </a:lstStyle>
          <a:p>
            <a:pPr lvl="0">
              <a:lnSpc>
                <a:spcPct val="90000"/>
              </a:lnSpc>
            </a:pPr>
            <a:r>
              <a:rPr lang="en-US"/>
              <a:t>Click to edit Master text styles</a:t>
            </a:r>
          </a:p>
        </p:txBody>
      </p:sp>
      <p:grpSp>
        <p:nvGrpSpPr>
          <p:cNvPr id="18" name="Group 17"/>
          <p:cNvGrpSpPr/>
          <p:nvPr userDrawn="1"/>
        </p:nvGrpSpPr>
        <p:grpSpPr>
          <a:xfrm>
            <a:off x="12801600" y="702812"/>
            <a:ext cx="3048000" cy="6155188"/>
            <a:chOff x="9601200" y="702812"/>
            <a:chExt cx="2286000" cy="6155188"/>
          </a:xfrm>
        </p:grpSpPr>
        <p:sp>
          <p:nvSpPr>
            <p:cNvPr id="19" name="Rectangle 18"/>
            <p:cNvSpPr/>
            <p:nvPr userDrawn="1"/>
          </p:nvSpPr>
          <p:spPr>
            <a:xfrm>
              <a:off x="9601200" y="702812"/>
              <a:ext cx="2286000" cy="615518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wrap="square" lIns="182880" tIns="457200" rIns="182880" rtlCol="0" anchor="t"/>
            <a:lstStyle/>
            <a:p>
              <a:pPr algn="ctr">
                <a:spcAft>
                  <a:spcPts val="600"/>
                </a:spcAft>
              </a:pPr>
              <a:r>
                <a:rPr lang="en-US" sz="1100" b="1">
                  <a:ea typeface="Times New Roman" charset="0"/>
                  <a:cs typeface="Times New Roman" charset="0"/>
                </a:rPr>
                <a:t>Layout Standards</a:t>
              </a:r>
            </a:p>
            <a:p>
              <a:pPr marL="228600" indent="-228600">
                <a:spcAft>
                  <a:spcPts val="600"/>
                </a:spcAft>
                <a:buFont typeface="+mj-lt"/>
                <a:buAutoNum type="arabicPeriod"/>
              </a:pPr>
              <a:r>
                <a:rPr lang="en-US" sz="1000"/>
                <a:t>Text in boxes is Arial, 20pt.</a:t>
              </a:r>
            </a:p>
            <a:p>
              <a:pPr marL="228600" indent="-228600">
                <a:spcAft>
                  <a:spcPts val="600"/>
                </a:spcAft>
                <a:buFont typeface="+mj-lt"/>
                <a:buAutoNum type="arabicPeriod"/>
              </a:pPr>
              <a:r>
                <a:rPr lang="en-US" sz="1000"/>
                <a:t>To add emphasis</a:t>
              </a:r>
              <a:r>
                <a:rPr lang="en-US" sz="1000" baseline="0"/>
                <a:t> to text</a:t>
              </a:r>
              <a:r>
                <a:rPr lang="en-US" sz="1000"/>
                <a:t>, make text bold </a:t>
              </a:r>
            </a:p>
            <a:p>
              <a:pPr marL="228600" indent="-228600">
                <a:spcAft>
                  <a:spcPts val="600"/>
                </a:spcAft>
                <a:buFont typeface="+mj-lt"/>
                <a:buAutoNum type="arabicPeriod"/>
              </a:pPr>
              <a:r>
                <a:rPr lang="en-US" sz="1000"/>
                <a:t>To jump from</a:t>
              </a:r>
              <a:r>
                <a:rPr lang="en-US" sz="1000" baseline="0"/>
                <a:t> box to box, use Tab. If clicked into text edit, use Esc-Tab to move to next box.</a:t>
              </a:r>
              <a:endParaRPr lang="en-US" sz="1000"/>
            </a:p>
          </p:txBody>
        </p:sp>
        <p:grpSp>
          <p:nvGrpSpPr>
            <p:cNvPr id="20" name="Group 19"/>
            <p:cNvGrpSpPr>
              <a:grpSpLocks noChangeAspect="1"/>
            </p:cNvGrpSpPr>
            <p:nvPr userDrawn="1"/>
          </p:nvGrpSpPr>
          <p:grpSpPr>
            <a:xfrm>
              <a:off x="10625490" y="843418"/>
              <a:ext cx="233337" cy="225045"/>
              <a:chOff x="366713" y="2336800"/>
              <a:chExt cx="1608137" cy="1550988"/>
            </a:xfrm>
            <a:solidFill>
              <a:schemeClr val="bg1"/>
            </a:solidFill>
          </p:grpSpPr>
          <p:sp>
            <p:nvSpPr>
              <p:cNvPr id="21" name="AutoShape 48"/>
              <p:cNvSpPr>
                <a:spLocks/>
              </p:cNvSpPr>
              <p:nvPr/>
            </p:nvSpPr>
            <p:spPr bwMode="auto">
              <a:xfrm>
                <a:off x="1117600" y="2336800"/>
                <a:ext cx="857250" cy="855663"/>
              </a:xfrm>
              <a:custGeom>
                <a:avLst/>
                <a:gdLst/>
                <a:ahLst/>
                <a:cxnLst/>
                <a:rect l="0" t="0" r="r" b="b"/>
                <a:pathLst>
                  <a:path w="21526" h="21465">
                    <a:moveTo>
                      <a:pt x="11035" y="6753"/>
                    </a:moveTo>
                    <a:cubicBezTo>
                      <a:pt x="8309" y="6557"/>
                      <a:pt x="5586" y="9378"/>
                      <a:pt x="7112" y="12552"/>
                    </a:cubicBezTo>
                    <a:cubicBezTo>
                      <a:pt x="8284" y="14989"/>
                      <a:pt x="12214" y="15497"/>
                      <a:pt x="13979" y="13287"/>
                    </a:cubicBezTo>
                    <a:cubicBezTo>
                      <a:pt x="16142" y="10578"/>
                      <a:pt x="14059" y="6970"/>
                      <a:pt x="11035" y="6753"/>
                    </a:cubicBezTo>
                    <a:close/>
                    <a:moveTo>
                      <a:pt x="13488" y="382"/>
                    </a:moveTo>
                    <a:cubicBezTo>
                      <a:pt x="13627" y="2367"/>
                      <a:pt x="13815" y="3733"/>
                      <a:pt x="15368" y="3894"/>
                    </a:cubicBezTo>
                    <a:cubicBezTo>
                      <a:pt x="16544" y="4016"/>
                      <a:pt x="17213" y="2788"/>
                      <a:pt x="18066" y="2914"/>
                    </a:cubicBezTo>
                    <a:cubicBezTo>
                      <a:pt x="18529" y="2982"/>
                      <a:pt x="18987" y="3880"/>
                      <a:pt x="19128" y="4057"/>
                    </a:cubicBezTo>
                    <a:cubicBezTo>
                      <a:pt x="19520" y="4550"/>
                      <a:pt x="19881" y="4792"/>
                      <a:pt x="20027" y="5364"/>
                    </a:cubicBezTo>
                    <a:cubicBezTo>
                      <a:pt x="19600" y="6213"/>
                      <a:pt x="18661" y="6479"/>
                      <a:pt x="18474" y="7406"/>
                    </a:cubicBezTo>
                    <a:cubicBezTo>
                      <a:pt x="18058" y="9482"/>
                      <a:pt x="19959" y="9825"/>
                      <a:pt x="21499" y="10346"/>
                    </a:cubicBezTo>
                    <a:cubicBezTo>
                      <a:pt x="21600" y="11283"/>
                      <a:pt x="21404" y="12580"/>
                      <a:pt x="21172" y="13450"/>
                    </a:cubicBezTo>
                    <a:cubicBezTo>
                      <a:pt x="19226" y="13539"/>
                      <a:pt x="17595" y="13849"/>
                      <a:pt x="17576" y="15574"/>
                    </a:cubicBezTo>
                    <a:cubicBezTo>
                      <a:pt x="17563" y="16643"/>
                      <a:pt x="18440" y="16985"/>
                      <a:pt x="18637" y="18024"/>
                    </a:cubicBezTo>
                    <a:cubicBezTo>
                      <a:pt x="18379" y="18485"/>
                      <a:pt x="17961" y="18713"/>
                      <a:pt x="17494" y="19086"/>
                    </a:cubicBezTo>
                    <a:cubicBezTo>
                      <a:pt x="17257" y="19274"/>
                      <a:pt x="16598" y="19997"/>
                      <a:pt x="16186" y="19984"/>
                    </a:cubicBezTo>
                    <a:cubicBezTo>
                      <a:pt x="15405" y="19960"/>
                      <a:pt x="14930" y="18589"/>
                      <a:pt x="14061" y="18432"/>
                    </a:cubicBezTo>
                    <a:cubicBezTo>
                      <a:pt x="11682" y="18003"/>
                      <a:pt x="11871" y="20267"/>
                      <a:pt x="11035" y="21454"/>
                    </a:cubicBezTo>
                    <a:cubicBezTo>
                      <a:pt x="10171" y="21501"/>
                      <a:pt x="8737" y="21411"/>
                      <a:pt x="8012" y="21046"/>
                    </a:cubicBezTo>
                    <a:cubicBezTo>
                      <a:pt x="8020" y="18885"/>
                      <a:pt x="7584" y="17552"/>
                      <a:pt x="5968" y="17534"/>
                    </a:cubicBezTo>
                    <a:cubicBezTo>
                      <a:pt x="4966" y="17522"/>
                      <a:pt x="4195" y="18681"/>
                      <a:pt x="3516" y="18596"/>
                    </a:cubicBezTo>
                    <a:cubicBezTo>
                      <a:pt x="3014" y="18533"/>
                      <a:pt x="1534" y="16594"/>
                      <a:pt x="1554" y="16145"/>
                    </a:cubicBezTo>
                    <a:cubicBezTo>
                      <a:pt x="1584" y="15462"/>
                      <a:pt x="2996" y="14864"/>
                      <a:pt x="3106" y="13859"/>
                    </a:cubicBezTo>
                    <a:cubicBezTo>
                      <a:pt x="3320" y="11906"/>
                      <a:pt x="1782" y="11786"/>
                      <a:pt x="0" y="11082"/>
                    </a:cubicBezTo>
                    <a:cubicBezTo>
                      <a:pt x="51" y="9961"/>
                      <a:pt x="86" y="8825"/>
                      <a:pt x="409" y="7978"/>
                    </a:cubicBezTo>
                    <a:cubicBezTo>
                      <a:pt x="2675" y="7987"/>
                      <a:pt x="4213" y="7552"/>
                      <a:pt x="3924" y="5528"/>
                    </a:cubicBezTo>
                    <a:cubicBezTo>
                      <a:pt x="3808" y="4715"/>
                      <a:pt x="2819" y="4111"/>
                      <a:pt x="2943" y="3404"/>
                    </a:cubicBezTo>
                    <a:cubicBezTo>
                      <a:pt x="3026" y="2931"/>
                      <a:pt x="3813" y="2646"/>
                      <a:pt x="4087" y="2424"/>
                    </a:cubicBezTo>
                    <a:cubicBezTo>
                      <a:pt x="4456" y="2126"/>
                      <a:pt x="4859" y="1493"/>
                      <a:pt x="5395" y="1525"/>
                    </a:cubicBezTo>
                    <a:cubicBezTo>
                      <a:pt x="6077" y="1567"/>
                      <a:pt x="6713" y="2981"/>
                      <a:pt x="7684" y="3077"/>
                    </a:cubicBezTo>
                    <a:cubicBezTo>
                      <a:pt x="9420" y="3248"/>
                      <a:pt x="9831" y="1970"/>
                      <a:pt x="10300" y="55"/>
                    </a:cubicBezTo>
                    <a:cubicBezTo>
                      <a:pt x="11317" y="-99"/>
                      <a:pt x="12649" y="92"/>
                      <a:pt x="13488" y="382"/>
                    </a:cubicBezTo>
                    <a:close/>
                    <a:moveTo>
                      <a:pt x="13488" y="382"/>
                    </a:moveTo>
                  </a:path>
                </a:pathLst>
              </a:custGeom>
              <a:grpFill/>
              <a:ln>
                <a:noFill/>
              </a:ln>
              <a:extLs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800"/>
              </a:p>
            </p:txBody>
          </p:sp>
          <p:sp>
            <p:nvSpPr>
              <p:cNvPr id="22" name="AutoShape 49"/>
              <p:cNvSpPr>
                <a:spLocks/>
              </p:cNvSpPr>
              <p:nvPr/>
            </p:nvSpPr>
            <p:spPr bwMode="auto">
              <a:xfrm>
                <a:off x="366713" y="2895600"/>
                <a:ext cx="992187" cy="992188"/>
              </a:xfrm>
              <a:custGeom>
                <a:avLst/>
                <a:gdLst/>
                <a:ahLst/>
                <a:cxnLst/>
                <a:rect l="0" t="0" r="r" b="b"/>
                <a:pathLst>
                  <a:path w="21509" h="21247">
                    <a:moveTo>
                      <a:pt x="11258" y="6594"/>
                    </a:moveTo>
                    <a:cubicBezTo>
                      <a:pt x="8710" y="6275"/>
                      <a:pt x="6623" y="8080"/>
                      <a:pt x="6592" y="10571"/>
                    </a:cubicBezTo>
                    <a:cubicBezTo>
                      <a:pt x="6560" y="13194"/>
                      <a:pt x="8524" y="14478"/>
                      <a:pt x="10056" y="14687"/>
                    </a:cubicBezTo>
                    <a:cubicBezTo>
                      <a:pt x="15829" y="15473"/>
                      <a:pt x="16469" y="7042"/>
                      <a:pt x="11399" y="6594"/>
                    </a:cubicBezTo>
                    <a:cubicBezTo>
                      <a:pt x="11353" y="6590"/>
                      <a:pt x="11304" y="6600"/>
                      <a:pt x="11258" y="6594"/>
                    </a:cubicBezTo>
                    <a:close/>
                    <a:moveTo>
                      <a:pt x="6168" y="735"/>
                    </a:moveTo>
                    <a:cubicBezTo>
                      <a:pt x="6529" y="576"/>
                      <a:pt x="7248" y="78"/>
                      <a:pt x="7723" y="177"/>
                    </a:cubicBezTo>
                    <a:cubicBezTo>
                      <a:pt x="8075" y="250"/>
                      <a:pt x="8401" y="934"/>
                      <a:pt x="8643" y="1293"/>
                    </a:cubicBezTo>
                    <a:cubicBezTo>
                      <a:pt x="9176" y="2086"/>
                      <a:pt x="10077" y="2793"/>
                      <a:pt x="11329" y="2269"/>
                    </a:cubicBezTo>
                    <a:cubicBezTo>
                      <a:pt x="12195" y="1907"/>
                      <a:pt x="12670" y="-312"/>
                      <a:pt x="13591" y="37"/>
                    </a:cubicBezTo>
                    <a:cubicBezTo>
                      <a:pt x="14316" y="312"/>
                      <a:pt x="15180" y="520"/>
                      <a:pt x="16065" y="1153"/>
                    </a:cubicBezTo>
                    <a:cubicBezTo>
                      <a:pt x="16183" y="2248"/>
                      <a:pt x="15579" y="3176"/>
                      <a:pt x="15924" y="4013"/>
                    </a:cubicBezTo>
                    <a:cubicBezTo>
                      <a:pt x="16134" y="4524"/>
                      <a:pt x="16781" y="5098"/>
                      <a:pt x="17409" y="5199"/>
                    </a:cubicBezTo>
                    <a:cubicBezTo>
                      <a:pt x="18457" y="5369"/>
                      <a:pt x="19363" y="4508"/>
                      <a:pt x="20024" y="4781"/>
                    </a:cubicBezTo>
                    <a:cubicBezTo>
                      <a:pt x="20490" y="4973"/>
                      <a:pt x="20546" y="5698"/>
                      <a:pt x="20731" y="6106"/>
                    </a:cubicBezTo>
                    <a:cubicBezTo>
                      <a:pt x="20916" y="6515"/>
                      <a:pt x="21439" y="7128"/>
                      <a:pt x="21367" y="7571"/>
                    </a:cubicBezTo>
                    <a:cubicBezTo>
                      <a:pt x="21250" y="8300"/>
                      <a:pt x="19464" y="8602"/>
                      <a:pt x="19176" y="9594"/>
                    </a:cubicBezTo>
                    <a:cubicBezTo>
                      <a:pt x="18596" y="11589"/>
                      <a:pt x="20120" y="11956"/>
                      <a:pt x="21509" y="12942"/>
                    </a:cubicBezTo>
                    <a:cubicBezTo>
                      <a:pt x="21270" y="14103"/>
                      <a:pt x="20922" y="15154"/>
                      <a:pt x="20307" y="15942"/>
                    </a:cubicBezTo>
                    <a:cubicBezTo>
                      <a:pt x="18434" y="15432"/>
                      <a:pt x="16591" y="15449"/>
                      <a:pt x="16277" y="17128"/>
                    </a:cubicBezTo>
                    <a:cubicBezTo>
                      <a:pt x="16118" y="17982"/>
                      <a:pt x="16918" y="18976"/>
                      <a:pt x="16702" y="19709"/>
                    </a:cubicBezTo>
                    <a:cubicBezTo>
                      <a:pt x="16582" y="20116"/>
                      <a:pt x="15669" y="20336"/>
                      <a:pt x="15359" y="20477"/>
                    </a:cubicBezTo>
                    <a:cubicBezTo>
                      <a:pt x="14876" y="20694"/>
                      <a:pt x="14407" y="20971"/>
                      <a:pt x="13874" y="21104"/>
                    </a:cubicBezTo>
                    <a:cubicBezTo>
                      <a:pt x="12709" y="20052"/>
                      <a:pt x="12163" y="17932"/>
                      <a:pt x="10056" y="19012"/>
                    </a:cubicBezTo>
                    <a:cubicBezTo>
                      <a:pt x="9084" y="19510"/>
                      <a:pt x="9043" y="21139"/>
                      <a:pt x="8218" y="21244"/>
                    </a:cubicBezTo>
                    <a:cubicBezTo>
                      <a:pt x="7873" y="21288"/>
                      <a:pt x="7070" y="20911"/>
                      <a:pt x="6663" y="20756"/>
                    </a:cubicBezTo>
                    <a:cubicBezTo>
                      <a:pt x="6243" y="20595"/>
                      <a:pt x="5555" y="20432"/>
                      <a:pt x="5391" y="19988"/>
                    </a:cubicBezTo>
                    <a:cubicBezTo>
                      <a:pt x="5115" y="19244"/>
                      <a:pt x="5974" y="18581"/>
                      <a:pt x="5673" y="17407"/>
                    </a:cubicBezTo>
                    <a:cubicBezTo>
                      <a:pt x="5048" y="15746"/>
                      <a:pt x="3211" y="15947"/>
                      <a:pt x="1502" y="16500"/>
                    </a:cubicBezTo>
                    <a:cubicBezTo>
                      <a:pt x="1147" y="16184"/>
                      <a:pt x="953" y="15682"/>
                      <a:pt x="725" y="15175"/>
                    </a:cubicBezTo>
                    <a:cubicBezTo>
                      <a:pt x="558" y="14803"/>
                      <a:pt x="80" y="14064"/>
                      <a:pt x="159" y="13640"/>
                    </a:cubicBezTo>
                    <a:cubicBezTo>
                      <a:pt x="241" y="13200"/>
                      <a:pt x="952" y="13000"/>
                      <a:pt x="1361" y="12733"/>
                    </a:cubicBezTo>
                    <a:cubicBezTo>
                      <a:pt x="2090" y="12257"/>
                      <a:pt x="2777" y="11448"/>
                      <a:pt x="2351" y="10152"/>
                    </a:cubicBezTo>
                    <a:cubicBezTo>
                      <a:pt x="2039" y="9205"/>
                      <a:pt x="175" y="8931"/>
                      <a:pt x="18" y="8199"/>
                    </a:cubicBezTo>
                    <a:cubicBezTo>
                      <a:pt x="-91" y="7692"/>
                      <a:pt x="329" y="7141"/>
                      <a:pt x="512" y="6664"/>
                    </a:cubicBezTo>
                    <a:cubicBezTo>
                      <a:pt x="707" y="6160"/>
                      <a:pt x="778" y="5612"/>
                      <a:pt x="1220" y="5269"/>
                    </a:cubicBezTo>
                    <a:cubicBezTo>
                      <a:pt x="2927" y="5801"/>
                      <a:pt x="4936" y="5803"/>
                      <a:pt x="5249" y="4083"/>
                    </a:cubicBezTo>
                    <a:cubicBezTo>
                      <a:pt x="5427" y="3104"/>
                      <a:pt x="4834" y="2576"/>
                      <a:pt x="4825" y="1502"/>
                    </a:cubicBezTo>
                    <a:cubicBezTo>
                      <a:pt x="5132" y="1105"/>
                      <a:pt x="5623" y="975"/>
                      <a:pt x="6168" y="735"/>
                    </a:cubicBezTo>
                    <a:close/>
                    <a:moveTo>
                      <a:pt x="6168" y="735"/>
                    </a:moveTo>
                  </a:path>
                </a:pathLst>
              </a:custGeom>
              <a:grpFill/>
              <a:ln>
                <a:noFill/>
              </a:ln>
              <a:extLs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800"/>
              </a:p>
            </p:txBody>
          </p:sp>
        </p:grpSp>
      </p:grpSp>
    </p:spTree>
  </p:cSld>
  <p:clrMapOvr>
    <a:masterClrMapping/>
  </p:clrMapOvr>
  <p:transitio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Boxed Text Ten Items">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B9A96B2-702C-084E-9060-05751DBF82B0}" type="slidenum">
              <a:rPr lang="en-US" smtClean="0"/>
              <a:t>‹#›</a:t>
            </a:fld>
            <a:endParaRPr lang="en-US"/>
          </a:p>
        </p:txBody>
      </p:sp>
      <p:sp>
        <p:nvSpPr>
          <p:cNvPr id="10" name="Title 9"/>
          <p:cNvSpPr>
            <a:spLocks noGrp="1"/>
          </p:cNvSpPr>
          <p:nvPr>
            <p:ph type="title"/>
          </p:nvPr>
        </p:nvSpPr>
        <p:spPr/>
        <p:txBody>
          <a:bodyPr/>
          <a:lstStyle/>
          <a:p>
            <a:r>
              <a:rPr lang="en-US"/>
              <a:t>Click to edit Master title style</a:t>
            </a:r>
          </a:p>
        </p:txBody>
      </p:sp>
      <p:sp>
        <p:nvSpPr>
          <p:cNvPr id="13" name="Text Placeholder 5"/>
          <p:cNvSpPr>
            <a:spLocks noGrp="1"/>
          </p:cNvSpPr>
          <p:nvPr>
            <p:ph type="body" sz="quarter" idx="22" hasCustomPrompt="1"/>
          </p:nvPr>
        </p:nvSpPr>
        <p:spPr>
          <a:xfrm>
            <a:off x="662290" y="1525196"/>
            <a:ext cx="3506605" cy="987212"/>
          </a:xfrm>
          <a:solidFill>
            <a:schemeClr val="accent1"/>
          </a:solidFill>
        </p:spPr>
        <p:txBody>
          <a:bodyPr anchor="ctr">
            <a:normAutofit/>
          </a:bodyPr>
          <a:lstStyle>
            <a:lvl1pPr algn="ctr">
              <a:spcAft>
                <a:spcPts val="0"/>
              </a:spcAft>
              <a:defRPr sz="2000" baseline="0">
                <a:solidFill>
                  <a:schemeClr val="bg1"/>
                </a:solidFill>
              </a:defRPr>
            </a:lvl1pPr>
            <a:lvl2pPr marL="11112" indent="0" algn="ctr">
              <a:spcBef>
                <a:spcPts val="0"/>
              </a:spcBef>
              <a:buNone/>
              <a:defRPr sz="2000">
                <a:solidFill>
                  <a:schemeClr val="bg1"/>
                </a:solidFill>
              </a:defRPr>
            </a:lvl2pPr>
          </a:lstStyle>
          <a:p>
            <a:pPr lvl="0"/>
            <a:r>
              <a:rPr lang="en-US"/>
              <a:t>Insert text</a:t>
            </a:r>
          </a:p>
        </p:txBody>
      </p:sp>
      <p:sp>
        <p:nvSpPr>
          <p:cNvPr id="14" name="Text Placeholder 5"/>
          <p:cNvSpPr>
            <a:spLocks noGrp="1"/>
          </p:cNvSpPr>
          <p:nvPr>
            <p:ph type="body" sz="quarter" idx="17" hasCustomPrompt="1"/>
          </p:nvPr>
        </p:nvSpPr>
        <p:spPr>
          <a:xfrm>
            <a:off x="4377282" y="1525196"/>
            <a:ext cx="3506605" cy="987212"/>
          </a:xfrm>
          <a:solidFill>
            <a:schemeClr val="accent1"/>
          </a:solidFill>
        </p:spPr>
        <p:txBody>
          <a:bodyPr anchor="ctr">
            <a:normAutofit/>
          </a:bodyPr>
          <a:lstStyle>
            <a:lvl1pPr algn="ctr">
              <a:spcAft>
                <a:spcPts val="0"/>
              </a:spcAft>
              <a:defRPr sz="2000" baseline="0">
                <a:solidFill>
                  <a:schemeClr val="bg1"/>
                </a:solidFill>
              </a:defRPr>
            </a:lvl1pPr>
            <a:lvl2pPr marL="11112" indent="0" algn="ctr">
              <a:spcBef>
                <a:spcPts val="0"/>
              </a:spcBef>
              <a:buNone/>
              <a:defRPr sz="2000">
                <a:solidFill>
                  <a:schemeClr val="bg1"/>
                </a:solidFill>
              </a:defRPr>
            </a:lvl2pPr>
          </a:lstStyle>
          <a:p>
            <a:pPr lvl="0"/>
            <a:r>
              <a:rPr lang="en-US"/>
              <a:t>Insert text</a:t>
            </a:r>
          </a:p>
        </p:txBody>
      </p:sp>
      <p:sp>
        <p:nvSpPr>
          <p:cNvPr id="15" name="Text Placeholder 5"/>
          <p:cNvSpPr>
            <a:spLocks noGrp="1"/>
          </p:cNvSpPr>
          <p:nvPr>
            <p:ph type="body" sz="quarter" idx="23" hasCustomPrompt="1"/>
          </p:nvPr>
        </p:nvSpPr>
        <p:spPr>
          <a:xfrm>
            <a:off x="8092274" y="1525196"/>
            <a:ext cx="3506605" cy="987212"/>
          </a:xfrm>
          <a:solidFill>
            <a:schemeClr val="accent1"/>
          </a:solidFill>
        </p:spPr>
        <p:txBody>
          <a:bodyPr anchor="ctr">
            <a:normAutofit/>
          </a:bodyPr>
          <a:lstStyle>
            <a:lvl1pPr algn="ctr">
              <a:spcAft>
                <a:spcPts val="0"/>
              </a:spcAft>
              <a:defRPr sz="2000" baseline="0">
                <a:solidFill>
                  <a:schemeClr val="bg1"/>
                </a:solidFill>
              </a:defRPr>
            </a:lvl1pPr>
            <a:lvl2pPr marL="11112" indent="0" algn="ctr">
              <a:spcBef>
                <a:spcPts val="0"/>
              </a:spcBef>
              <a:buNone/>
              <a:defRPr sz="2000">
                <a:solidFill>
                  <a:schemeClr val="bg1"/>
                </a:solidFill>
              </a:defRPr>
            </a:lvl2pPr>
          </a:lstStyle>
          <a:p>
            <a:pPr lvl="0"/>
            <a:r>
              <a:rPr lang="en-US"/>
              <a:t>Insert text</a:t>
            </a:r>
          </a:p>
        </p:txBody>
      </p:sp>
      <p:sp>
        <p:nvSpPr>
          <p:cNvPr id="22" name="Text Placeholder 5"/>
          <p:cNvSpPr>
            <a:spLocks noGrp="1"/>
          </p:cNvSpPr>
          <p:nvPr>
            <p:ph type="body" sz="quarter" idx="27" hasCustomPrompt="1"/>
          </p:nvPr>
        </p:nvSpPr>
        <p:spPr>
          <a:xfrm>
            <a:off x="662289" y="2660174"/>
            <a:ext cx="5366723" cy="987212"/>
          </a:xfrm>
          <a:solidFill>
            <a:schemeClr val="accent1"/>
          </a:solidFill>
        </p:spPr>
        <p:txBody>
          <a:bodyPr anchor="ctr">
            <a:normAutofit/>
          </a:bodyPr>
          <a:lstStyle>
            <a:lvl1pPr algn="ctr">
              <a:spcAft>
                <a:spcPts val="0"/>
              </a:spcAft>
              <a:defRPr sz="2000" baseline="0">
                <a:solidFill>
                  <a:schemeClr val="bg1"/>
                </a:solidFill>
              </a:defRPr>
            </a:lvl1pPr>
            <a:lvl2pPr marL="11112" indent="0" algn="ctr">
              <a:spcBef>
                <a:spcPts val="0"/>
              </a:spcBef>
              <a:buNone/>
              <a:defRPr sz="2000">
                <a:solidFill>
                  <a:schemeClr val="bg1"/>
                </a:solidFill>
              </a:defRPr>
            </a:lvl2pPr>
          </a:lstStyle>
          <a:p>
            <a:pPr lvl="0"/>
            <a:r>
              <a:rPr lang="en-US"/>
              <a:t>Insert text</a:t>
            </a:r>
          </a:p>
        </p:txBody>
      </p:sp>
      <p:sp>
        <p:nvSpPr>
          <p:cNvPr id="23" name="Text Placeholder 5"/>
          <p:cNvSpPr>
            <a:spLocks noGrp="1"/>
          </p:cNvSpPr>
          <p:nvPr>
            <p:ph type="body" sz="quarter" idx="28" hasCustomPrompt="1"/>
          </p:nvPr>
        </p:nvSpPr>
        <p:spPr>
          <a:xfrm>
            <a:off x="6229979" y="2660174"/>
            <a:ext cx="5368900" cy="987212"/>
          </a:xfrm>
          <a:solidFill>
            <a:schemeClr val="accent1"/>
          </a:solidFill>
        </p:spPr>
        <p:txBody>
          <a:bodyPr anchor="ctr">
            <a:normAutofit/>
          </a:bodyPr>
          <a:lstStyle>
            <a:lvl1pPr algn="ctr">
              <a:spcAft>
                <a:spcPts val="0"/>
              </a:spcAft>
              <a:defRPr sz="2000" baseline="0">
                <a:solidFill>
                  <a:schemeClr val="bg1"/>
                </a:solidFill>
              </a:defRPr>
            </a:lvl1pPr>
            <a:lvl2pPr marL="11112" indent="0" algn="ctr">
              <a:spcBef>
                <a:spcPts val="0"/>
              </a:spcBef>
              <a:buNone/>
              <a:defRPr sz="2000">
                <a:solidFill>
                  <a:schemeClr val="bg1"/>
                </a:solidFill>
              </a:defRPr>
            </a:lvl2pPr>
          </a:lstStyle>
          <a:p>
            <a:pPr lvl="0"/>
            <a:r>
              <a:rPr lang="en-US"/>
              <a:t>Insert text</a:t>
            </a:r>
          </a:p>
        </p:txBody>
      </p:sp>
      <p:sp>
        <p:nvSpPr>
          <p:cNvPr id="24" name="Text Placeholder 5"/>
          <p:cNvSpPr>
            <a:spLocks noGrp="1"/>
          </p:cNvSpPr>
          <p:nvPr>
            <p:ph type="body" sz="quarter" idx="24" hasCustomPrompt="1"/>
          </p:nvPr>
        </p:nvSpPr>
        <p:spPr>
          <a:xfrm>
            <a:off x="662290" y="3795152"/>
            <a:ext cx="3506605" cy="987212"/>
          </a:xfrm>
          <a:solidFill>
            <a:schemeClr val="accent1"/>
          </a:solidFill>
        </p:spPr>
        <p:txBody>
          <a:bodyPr anchor="ctr">
            <a:normAutofit/>
          </a:bodyPr>
          <a:lstStyle>
            <a:lvl1pPr algn="ctr">
              <a:spcAft>
                <a:spcPts val="0"/>
              </a:spcAft>
              <a:defRPr sz="2000" baseline="0">
                <a:solidFill>
                  <a:schemeClr val="bg1"/>
                </a:solidFill>
              </a:defRPr>
            </a:lvl1pPr>
            <a:lvl2pPr marL="11112" indent="0" algn="ctr">
              <a:spcBef>
                <a:spcPts val="0"/>
              </a:spcBef>
              <a:buNone/>
              <a:defRPr sz="2000">
                <a:solidFill>
                  <a:schemeClr val="bg1"/>
                </a:solidFill>
              </a:defRPr>
            </a:lvl2pPr>
          </a:lstStyle>
          <a:p>
            <a:pPr lvl="0"/>
            <a:r>
              <a:rPr lang="en-US"/>
              <a:t>Insert text</a:t>
            </a:r>
          </a:p>
        </p:txBody>
      </p:sp>
      <p:sp>
        <p:nvSpPr>
          <p:cNvPr id="26" name="Text Placeholder 5"/>
          <p:cNvSpPr>
            <a:spLocks noGrp="1"/>
          </p:cNvSpPr>
          <p:nvPr>
            <p:ph type="body" sz="quarter" idx="25" hasCustomPrompt="1"/>
          </p:nvPr>
        </p:nvSpPr>
        <p:spPr>
          <a:xfrm>
            <a:off x="4377282" y="3795152"/>
            <a:ext cx="3506605" cy="987212"/>
          </a:xfrm>
          <a:solidFill>
            <a:schemeClr val="accent1"/>
          </a:solidFill>
        </p:spPr>
        <p:txBody>
          <a:bodyPr anchor="ctr">
            <a:normAutofit/>
          </a:bodyPr>
          <a:lstStyle>
            <a:lvl1pPr algn="ctr">
              <a:spcAft>
                <a:spcPts val="0"/>
              </a:spcAft>
              <a:defRPr sz="2000" baseline="0">
                <a:solidFill>
                  <a:schemeClr val="bg1"/>
                </a:solidFill>
              </a:defRPr>
            </a:lvl1pPr>
            <a:lvl2pPr marL="11112" indent="0" algn="ctr">
              <a:spcBef>
                <a:spcPts val="0"/>
              </a:spcBef>
              <a:buNone/>
              <a:defRPr sz="2000">
                <a:solidFill>
                  <a:schemeClr val="bg1"/>
                </a:solidFill>
              </a:defRPr>
            </a:lvl2pPr>
          </a:lstStyle>
          <a:p>
            <a:pPr lvl="0"/>
            <a:r>
              <a:rPr lang="en-US"/>
              <a:t>Insert text</a:t>
            </a:r>
          </a:p>
        </p:txBody>
      </p:sp>
      <p:sp>
        <p:nvSpPr>
          <p:cNvPr id="27" name="Text Placeholder 5"/>
          <p:cNvSpPr>
            <a:spLocks noGrp="1"/>
          </p:cNvSpPr>
          <p:nvPr>
            <p:ph type="body" sz="quarter" idx="26" hasCustomPrompt="1"/>
          </p:nvPr>
        </p:nvSpPr>
        <p:spPr>
          <a:xfrm>
            <a:off x="8092274" y="3795152"/>
            <a:ext cx="3506605" cy="987212"/>
          </a:xfrm>
          <a:solidFill>
            <a:schemeClr val="accent1"/>
          </a:solidFill>
        </p:spPr>
        <p:txBody>
          <a:bodyPr anchor="ctr">
            <a:normAutofit/>
          </a:bodyPr>
          <a:lstStyle>
            <a:lvl1pPr algn="ctr">
              <a:spcAft>
                <a:spcPts val="0"/>
              </a:spcAft>
              <a:defRPr sz="2000" baseline="0">
                <a:solidFill>
                  <a:schemeClr val="bg1"/>
                </a:solidFill>
              </a:defRPr>
            </a:lvl1pPr>
            <a:lvl2pPr marL="11112" indent="0" algn="ctr">
              <a:spcBef>
                <a:spcPts val="0"/>
              </a:spcBef>
              <a:buNone/>
              <a:defRPr sz="2000">
                <a:solidFill>
                  <a:schemeClr val="bg1"/>
                </a:solidFill>
              </a:defRPr>
            </a:lvl2pPr>
          </a:lstStyle>
          <a:p>
            <a:pPr lvl="0"/>
            <a:r>
              <a:rPr lang="en-US"/>
              <a:t>Insert text</a:t>
            </a:r>
          </a:p>
        </p:txBody>
      </p:sp>
      <p:sp>
        <p:nvSpPr>
          <p:cNvPr id="28" name="Text Placeholder 5"/>
          <p:cNvSpPr>
            <a:spLocks noGrp="1"/>
          </p:cNvSpPr>
          <p:nvPr>
            <p:ph type="body" sz="quarter" idx="33" hasCustomPrompt="1"/>
          </p:nvPr>
        </p:nvSpPr>
        <p:spPr>
          <a:xfrm>
            <a:off x="662289" y="4930130"/>
            <a:ext cx="5366723" cy="987212"/>
          </a:xfrm>
          <a:solidFill>
            <a:schemeClr val="accent1"/>
          </a:solidFill>
        </p:spPr>
        <p:txBody>
          <a:bodyPr anchor="ctr">
            <a:normAutofit/>
          </a:bodyPr>
          <a:lstStyle>
            <a:lvl1pPr algn="ctr">
              <a:spcAft>
                <a:spcPts val="0"/>
              </a:spcAft>
              <a:defRPr sz="2000" baseline="0">
                <a:solidFill>
                  <a:schemeClr val="bg1"/>
                </a:solidFill>
              </a:defRPr>
            </a:lvl1pPr>
            <a:lvl2pPr marL="11112" indent="0" algn="ctr">
              <a:spcBef>
                <a:spcPts val="0"/>
              </a:spcBef>
              <a:buNone/>
              <a:defRPr sz="2000">
                <a:solidFill>
                  <a:schemeClr val="bg1"/>
                </a:solidFill>
              </a:defRPr>
            </a:lvl2pPr>
          </a:lstStyle>
          <a:p>
            <a:pPr lvl="0"/>
            <a:r>
              <a:rPr lang="en-US"/>
              <a:t>Insert text</a:t>
            </a:r>
          </a:p>
        </p:txBody>
      </p:sp>
      <p:sp>
        <p:nvSpPr>
          <p:cNvPr id="29" name="Text Placeholder 5"/>
          <p:cNvSpPr>
            <a:spLocks noGrp="1"/>
          </p:cNvSpPr>
          <p:nvPr>
            <p:ph type="body" sz="quarter" idx="34" hasCustomPrompt="1"/>
          </p:nvPr>
        </p:nvSpPr>
        <p:spPr>
          <a:xfrm>
            <a:off x="6229979" y="4930130"/>
            <a:ext cx="5368900" cy="987212"/>
          </a:xfrm>
          <a:solidFill>
            <a:schemeClr val="accent1"/>
          </a:solidFill>
        </p:spPr>
        <p:txBody>
          <a:bodyPr anchor="ctr">
            <a:normAutofit/>
          </a:bodyPr>
          <a:lstStyle>
            <a:lvl1pPr algn="ctr">
              <a:spcAft>
                <a:spcPts val="0"/>
              </a:spcAft>
              <a:defRPr sz="2000" baseline="0">
                <a:solidFill>
                  <a:schemeClr val="bg1"/>
                </a:solidFill>
              </a:defRPr>
            </a:lvl1pPr>
            <a:lvl2pPr marL="11112" indent="0" algn="ctr">
              <a:spcBef>
                <a:spcPts val="0"/>
              </a:spcBef>
              <a:buNone/>
              <a:defRPr sz="2000">
                <a:solidFill>
                  <a:schemeClr val="bg1"/>
                </a:solidFill>
              </a:defRPr>
            </a:lvl2pPr>
          </a:lstStyle>
          <a:p>
            <a:pPr lvl="0"/>
            <a:r>
              <a:rPr lang="en-US"/>
              <a:t>Insert text</a:t>
            </a:r>
          </a:p>
        </p:txBody>
      </p:sp>
      <p:sp>
        <p:nvSpPr>
          <p:cNvPr id="30" name="Rectangle 29"/>
          <p:cNvSpPr/>
          <p:nvPr userDrawn="1"/>
        </p:nvSpPr>
        <p:spPr>
          <a:xfrm>
            <a:off x="12801600" y="0"/>
            <a:ext cx="3048000" cy="64008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Boxed Text Ten Items</a:t>
            </a:r>
          </a:p>
        </p:txBody>
      </p:sp>
      <p:sp>
        <p:nvSpPr>
          <p:cNvPr id="18" name="Text Placeholder 7"/>
          <p:cNvSpPr>
            <a:spLocks noGrp="1"/>
          </p:cNvSpPr>
          <p:nvPr>
            <p:ph type="body" sz="quarter" idx="13"/>
          </p:nvPr>
        </p:nvSpPr>
        <p:spPr>
          <a:xfrm>
            <a:off x="304799" y="671946"/>
            <a:ext cx="11582399" cy="330200"/>
          </a:xfrm>
        </p:spPr>
        <p:txBody>
          <a:bodyPr vert="horz" lIns="0" tIns="0" rIns="0" bIns="0" rtlCol="0" anchor="t">
            <a:noAutofit/>
          </a:bodyPr>
          <a:lstStyle>
            <a:lvl1pPr marL="12700" indent="0">
              <a:buNone/>
              <a:defRPr lang="en-US" sz="2000" b="0" i="1" dirty="0">
                <a:solidFill>
                  <a:schemeClr val="accent2"/>
                </a:solidFill>
                <a:latin typeface="Times New Roman" charset="0"/>
                <a:ea typeface="Times New Roman" charset="0"/>
                <a:cs typeface="Times New Roman" charset="0"/>
              </a:defRPr>
            </a:lvl1pPr>
          </a:lstStyle>
          <a:p>
            <a:pPr lvl="0">
              <a:lnSpc>
                <a:spcPct val="90000"/>
              </a:lnSpc>
            </a:pPr>
            <a:r>
              <a:rPr lang="en-US"/>
              <a:t>Click to edit Master text styles</a:t>
            </a:r>
          </a:p>
        </p:txBody>
      </p:sp>
      <p:grpSp>
        <p:nvGrpSpPr>
          <p:cNvPr id="19" name="Group 18"/>
          <p:cNvGrpSpPr/>
          <p:nvPr userDrawn="1"/>
        </p:nvGrpSpPr>
        <p:grpSpPr>
          <a:xfrm>
            <a:off x="12801600" y="702812"/>
            <a:ext cx="3048000" cy="6155188"/>
            <a:chOff x="9601200" y="702812"/>
            <a:chExt cx="2286000" cy="6155188"/>
          </a:xfrm>
        </p:grpSpPr>
        <p:sp>
          <p:nvSpPr>
            <p:cNvPr id="20" name="Rectangle 19"/>
            <p:cNvSpPr/>
            <p:nvPr userDrawn="1"/>
          </p:nvSpPr>
          <p:spPr>
            <a:xfrm>
              <a:off x="9601200" y="702812"/>
              <a:ext cx="2286000" cy="615518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wrap="square" lIns="182880" tIns="457200" rIns="182880" rtlCol="0" anchor="t"/>
            <a:lstStyle/>
            <a:p>
              <a:pPr algn="ctr">
                <a:spcAft>
                  <a:spcPts val="600"/>
                </a:spcAft>
              </a:pPr>
              <a:r>
                <a:rPr lang="en-US" sz="1100" b="1">
                  <a:ea typeface="Times New Roman" charset="0"/>
                  <a:cs typeface="Times New Roman" charset="0"/>
                </a:rPr>
                <a:t>Layout Standards</a:t>
              </a:r>
            </a:p>
            <a:p>
              <a:pPr marL="228600" indent="-228600">
                <a:spcAft>
                  <a:spcPts val="600"/>
                </a:spcAft>
                <a:buFont typeface="+mj-lt"/>
                <a:buAutoNum type="arabicPeriod"/>
              </a:pPr>
              <a:r>
                <a:rPr lang="en-US" sz="1000"/>
                <a:t>Text in boxes is Arial, 20pt.</a:t>
              </a:r>
            </a:p>
            <a:p>
              <a:pPr marL="228600" indent="-228600">
                <a:spcAft>
                  <a:spcPts val="600"/>
                </a:spcAft>
                <a:buFont typeface="+mj-lt"/>
                <a:buAutoNum type="arabicPeriod"/>
              </a:pPr>
              <a:r>
                <a:rPr lang="en-US" sz="1000"/>
                <a:t>To add emphasis</a:t>
              </a:r>
              <a:r>
                <a:rPr lang="en-US" sz="1000" baseline="0"/>
                <a:t> to text</a:t>
              </a:r>
              <a:r>
                <a:rPr lang="en-US" sz="1000"/>
                <a:t>, make text bold </a:t>
              </a:r>
            </a:p>
            <a:p>
              <a:pPr marL="228600" indent="-228600">
                <a:spcAft>
                  <a:spcPts val="600"/>
                </a:spcAft>
                <a:buFont typeface="+mj-lt"/>
                <a:buAutoNum type="arabicPeriod"/>
              </a:pPr>
              <a:r>
                <a:rPr lang="en-US" sz="1000"/>
                <a:t>To jump from</a:t>
              </a:r>
              <a:r>
                <a:rPr lang="en-US" sz="1000" baseline="0"/>
                <a:t> box to box, use Tab. If clicked into text edit, use Esc-Tab to move to next box.</a:t>
              </a:r>
              <a:endParaRPr lang="en-US" sz="1000"/>
            </a:p>
          </p:txBody>
        </p:sp>
        <p:grpSp>
          <p:nvGrpSpPr>
            <p:cNvPr id="21" name="Group 20"/>
            <p:cNvGrpSpPr>
              <a:grpSpLocks noChangeAspect="1"/>
            </p:cNvGrpSpPr>
            <p:nvPr userDrawn="1"/>
          </p:nvGrpSpPr>
          <p:grpSpPr>
            <a:xfrm>
              <a:off x="10625490" y="843418"/>
              <a:ext cx="233337" cy="225045"/>
              <a:chOff x="366713" y="2336800"/>
              <a:chExt cx="1608137" cy="1550988"/>
            </a:xfrm>
            <a:solidFill>
              <a:schemeClr val="bg1"/>
            </a:solidFill>
          </p:grpSpPr>
          <p:sp>
            <p:nvSpPr>
              <p:cNvPr id="25" name="AutoShape 48"/>
              <p:cNvSpPr>
                <a:spLocks/>
              </p:cNvSpPr>
              <p:nvPr/>
            </p:nvSpPr>
            <p:spPr bwMode="auto">
              <a:xfrm>
                <a:off x="1117600" y="2336800"/>
                <a:ext cx="857250" cy="855663"/>
              </a:xfrm>
              <a:custGeom>
                <a:avLst/>
                <a:gdLst/>
                <a:ahLst/>
                <a:cxnLst/>
                <a:rect l="0" t="0" r="r" b="b"/>
                <a:pathLst>
                  <a:path w="21526" h="21465">
                    <a:moveTo>
                      <a:pt x="11035" y="6753"/>
                    </a:moveTo>
                    <a:cubicBezTo>
                      <a:pt x="8309" y="6557"/>
                      <a:pt x="5586" y="9378"/>
                      <a:pt x="7112" y="12552"/>
                    </a:cubicBezTo>
                    <a:cubicBezTo>
                      <a:pt x="8284" y="14989"/>
                      <a:pt x="12214" y="15497"/>
                      <a:pt x="13979" y="13287"/>
                    </a:cubicBezTo>
                    <a:cubicBezTo>
                      <a:pt x="16142" y="10578"/>
                      <a:pt x="14059" y="6970"/>
                      <a:pt x="11035" y="6753"/>
                    </a:cubicBezTo>
                    <a:close/>
                    <a:moveTo>
                      <a:pt x="13488" y="382"/>
                    </a:moveTo>
                    <a:cubicBezTo>
                      <a:pt x="13627" y="2367"/>
                      <a:pt x="13815" y="3733"/>
                      <a:pt x="15368" y="3894"/>
                    </a:cubicBezTo>
                    <a:cubicBezTo>
                      <a:pt x="16544" y="4016"/>
                      <a:pt x="17213" y="2788"/>
                      <a:pt x="18066" y="2914"/>
                    </a:cubicBezTo>
                    <a:cubicBezTo>
                      <a:pt x="18529" y="2982"/>
                      <a:pt x="18987" y="3880"/>
                      <a:pt x="19128" y="4057"/>
                    </a:cubicBezTo>
                    <a:cubicBezTo>
                      <a:pt x="19520" y="4550"/>
                      <a:pt x="19881" y="4792"/>
                      <a:pt x="20027" y="5364"/>
                    </a:cubicBezTo>
                    <a:cubicBezTo>
                      <a:pt x="19600" y="6213"/>
                      <a:pt x="18661" y="6479"/>
                      <a:pt x="18474" y="7406"/>
                    </a:cubicBezTo>
                    <a:cubicBezTo>
                      <a:pt x="18058" y="9482"/>
                      <a:pt x="19959" y="9825"/>
                      <a:pt x="21499" y="10346"/>
                    </a:cubicBezTo>
                    <a:cubicBezTo>
                      <a:pt x="21600" y="11283"/>
                      <a:pt x="21404" y="12580"/>
                      <a:pt x="21172" y="13450"/>
                    </a:cubicBezTo>
                    <a:cubicBezTo>
                      <a:pt x="19226" y="13539"/>
                      <a:pt x="17595" y="13849"/>
                      <a:pt x="17576" y="15574"/>
                    </a:cubicBezTo>
                    <a:cubicBezTo>
                      <a:pt x="17563" y="16643"/>
                      <a:pt x="18440" y="16985"/>
                      <a:pt x="18637" y="18024"/>
                    </a:cubicBezTo>
                    <a:cubicBezTo>
                      <a:pt x="18379" y="18485"/>
                      <a:pt x="17961" y="18713"/>
                      <a:pt x="17494" y="19086"/>
                    </a:cubicBezTo>
                    <a:cubicBezTo>
                      <a:pt x="17257" y="19274"/>
                      <a:pt x="16598" y="19997"/>
                      <a:pt x="16186" y="19984"/>
                    </a:cubicBezTo>
                    <a:cubicBezTo>
                      <a:pt x="15405" y="19960"/>
                      <a:pt x="14930" y="18589"/>
                      <a:pt x="14061" y="18432"/>
                    </a:cubicBezTo>
                    <a:cubicBezTo>
                      <a:pt x="11682" y="18003"/>
                      <a:pt x="11871" y="20267"/>
                      <a:pt x="11035" y="21454"/>
                    </a:cubicBezTo>
                    <a:cubicBezTo>
                      <a:pt x="10171" y="21501"/>
                      <a:pt x="8737" y="21411"/>
                      <a:pt x="8012" y="21046"/>
                    </a:cubicBezTo>
                    <a:cubicBezTo>
                      <a:pt x="8020" y="18885"/>
                      <a:pt x="7584" y="17552"/>
                      <a:pt x="5968" y="17534"/>
                    </a:cubicBezTo>
                    <a:cubicBezTo>
                      <a:pt x="4966" y="17522"/>
                      <a:pt x="4195" y="18681"/>
                      <a:pt x="3516" y="18596"/>
                    </a:cubicBezTo>
                    <a:cubicBezTo>
                      <a:pt x="3014" y="18533"/>
                      <a:pt x="1534" y="16594"/>
                      <a:pt x="1554" y="16145"/>
                    </a:cubicBezTo>
                    <a:cubicBezTo>
                      <a:pt x="1584" y="15462"/>
                      <a:pt x="2996" y="14864"/>
                      <a:pt x="3106" y="13859"/>
                    </a:cubicBezTo>
                    <a:cubicBezTo>
                      <a:pt x="3320" y="11906"/>
                      <a:pt x="1782" y="11786"/>
                      <a:pt x="0" y="11082"/>
                    </a:cubicBezTo>
                    <a:cubicBezTo>
                      <a:pt x="51" y="9961"/>
                      <a:pt x="86" y="8825"/>
                      <a:pt x="409" y="7978"/>
                    </a:cubicBezTo>
                    <a:cubicBezTo>
                      <a:pt x="2675" y="7987"/>
                      <a:pt x="4213" y="7552"/>
                      <a:pt x="3924" y="5528"/>
                    </a:cubicBezTo>
                    <a:cubicBezTo>
                      <a:pt x="3808" y="4715"/>
                      <a:pt x="2819" y="4111"/>
                      <a:pt x="2943" y="3404"/>
                    </a:cubicBezTo>
                    <a:cubicBezTo>
                      <a:pt x="3026" y="2931"/>
                      <a:pt x="3813" y="2646"/>
                      <a:pt x="4087" y="2424"/>
                    </a:cubicBezTo>
                    <a:cubicBezTo>
                      <a:pt x="4456" y="2126"/>
                      <a:pt x="4859" y="1493"/>
                      <a:pt x="5395" y="1525"/>
                    </a:cubicBezTo>
                    <a:cubicBezTo>
                      <a:pt x="6077" y="1567"/>
                      <a:pt x="6713" y="2981"/>
                      <a:pt x="7684" y="3077"/>
                    </a:cubicBezTo>
                    <a:cubicBezTo>
                      <a:pt x="9420" y="3248"/>
                      <a:pt x="9831" y="1970"/>
                      <a:pt x="10300" y="55"/>
                    </a:cubicBezTo>
                    <a:cubicBezTo>
                      <a:pt x="11317" y="-99"/>
                      <a:pt x="12649" y="92"/>
                      <a:pt x="13488" y="382"/>
                    </a:cubicBezTo>
                    <a:close/>
                    <a:moveTo>
                      <a:pt x="13488" y="382"/>
                    </a:moveTo>
                  </a:path>
                </a:pathLst>
              </a:custGeom>
              <a:grpFill/>
              <a:ln>
                <a:noFill/>
              </a:ln>
              <a:extLs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800"/>
              </a:p>
            </p:txBody>
          </p:sp>
          <p:sp>
            <p:nvSpPr>
              <p:cNvPr id="31" name="AutoShape 49"/>
              <p:cNvSpPr>
                <a:spLocks/>
              </p:cNvSpPr>
              <p:nvPr/>
            </p:nvSpPr>
            <p:spPr bwMode="auto">
              <a:xfrm>
                <a:off x="366713" y="2895600"/>
                <a:ext cx="992187" cy="992188"/>
              </a:xfrm>
              <a:custGeom>
                <a:avLst/>
                <a:gdLst/>
                <a:ahLst/>
                <a:cxnLst/>
                <a:rect l="0" t="0" r="r" b="b"/>
                <a:pathLst>
                  <a:path w="21509" h="21247">
                    <a:moveTo>
                      <a:pt x="11258" y="6594"/>
                    </a:moveTo>
                    <a:cubicBezTo>
                      <a:pt x="8710" y="6275"/>
                      <a:pt x="6623" y="8080"/>
                      <a:pt x="6592" y="10571"/>
                    </a:cubicBezTo>
                    <a:cubicBezTo>
                      <a:pt x="6560" y="13194"/>
                      <a:pt x="8524" y="14478"/>
                      <a:pt x="10056" y="14687"/>
                    </a:cubicBezTo>
                    <a:cubicBezTo>
                      <a:pt x="15829" y="15473"/>
                      <a:pt x="16469" y="7042"/>
                      <a:pt x="11399" y="6594"/>
                    </a:cubicBezTo>
                    <a:cubicBezTo>
                      <a:pt x="11353" y="6590"/>
                      <a:pt x="11304" y="6600"/>
                      <a:pt x="11258" y="6594"/>
                    </a:cubicBezTo>
                    <a:close/>
                    <a:moveTo>
                      <a:pt x="6168" y="735"/>
                    </a:moveTo>
                    <a:cubicBezTo>
                      <a:pt x="6529" y="576"/>
                      <a:pt x="7248" y="78"/>
                      <a:pt x="7723" y="177"/>
                    </a:cubicBezTo>
                    <a:cubicBezTo>
                      <a:pt x="8075" y="250"/>
                      <a:pt x="8401" y="934"/>
                      <a:pt x="8643" y="1293"/>
                    </a:cubicBezTo>
                    <a:cubicBezTo>
                      <a:pt x="9176" y="2086"/>
                      <a:pt x="10077" y="2793"/>
                      <a:pt x="11329" y="2269"/>
                    </a:cubicBezTo>
                    <a:cubicBezTo>
                      <a:pt x="12195" y="1907"/>
                      <a:pt x="12670" y="-312"/>
                      <a:pt x="13591" y="37"/>
                    </a:cubicBezTo>
                    <a:cubicBezTo>
                      <a:pt x="14316" y="312"/>
                      <a:pt x="15180" y="520"/>
                      <a:pt x="16065" y="1153"/>
                    </a:cubicBezTo>
                    <a:cubicBezTo>
                      <a:pt x="16183" y="2248"/>
                      <a:pt x="15579" y="3176"/>
                      <a:pt x="15924" y="4013"/>
                    </a:cubicBezTo>
                    <a:cubicBezTo>
                      <a:pt x="16134" y="4524"/>
                      <a:pt x="16781" y="5098"/>
                      <a:pt x="17409" y="5199"/>
                    </a:cubicBezTo>
                    <a:cubicBezTo>
                      <a:pt x="18457" y="5369"/>
                      <a:pt x="19363" y="4508"/>
                      <a:pt x="20024" y="4781"/>
                    </a:cubicBezTo>
                    <a:cubicBezTo>
                      <a:pt x="20490" y="4973"/>
                      <a:pt x="20546" y="5698"/>
                      <a:pt x="20731" y="6106"/>
                    </a:cubicBezTo>
                    <a:cubicBezTo>
                      <a:pt x="20916" y="6515"/>
                      <a:pt x="21439" y="7128"/>
                      <a:pt x="21367" y="7571"/>
                    </a:cubicBezTo>
                    <a:cubicBezTo>
                      <a:pt x="21250" y="8300"/>
                      <a:pt x="19464" y="8602"/>
                      <a:pt x="19176" y="9594"/>
                    </a:cubicBezTo>
                    <a:cubicBezTo>
                      <a:pt x="18596" y="11589"/>
                      <a:pt x="20120" y="11956"/>
                      <a:pt x="21509" y="12942"/>
                    </a:cubicBezTo>
                    <a:cubicBezTo>
                      <a:pt x="21270" y="14103"/>
                      <a:pt x="20922" y="15154"/>
                      <a:pt x="20307" y="15942"/>
                    </a:cubicBezTo>
                    <a:cubicBezTo>
                      <a:pt x="18434" y="15432"/>
                      <a:pt x="16591" y="15449"/>
                      <a:pt x="16277" y="17128"/>
                    </a:cubicBezTo>
                    <a:cubicBezTo>
                      <a:pt x="16118" y="17982"/>
                      <a:pt x="16918" y="18976"/>
                      <a:pt x="16702" y="19709"/>
                    </a:cubicBezTo>
                    <a:cubicBezTo>
                      <a:pt x="16582" y="20116"/>
                      <a:pt x="15669" y="20336"/>
                      <a:pt x="15359" y="20477"/>
                    </a:cubicBezTo>
                    <a:cubicBezTo>
                      <a:pt x="14876" y="20694"/>
                      <a:pt x="14407" y="20971"/>
                      <a:pt x="13874" y="21104"/>
                    </a:cubicBezTo>
                    <a:cubicBezTo>
                      <a:pt x="12709" y="20052"/>
                      <a:pt x="12163" y="17932"/>
                      <a:pt x="10056" y="19012"/>
                    </a:cubicBezTo>
                    <a:cubicBezTo>
                      <a:pt x="9084" y="19510"/>
                      <a:pt x="9043" y="21139"/>
                      <a:pt x="8218" y="21244"/>
                    </a:cubicBezTo>
                    <a:cubicBezTo>
                      <a:pt x="7873" y="21288"/>
                      <a:pt x="7070" y="20911"/>
                      <a:pt x="6663" y="20756"/>
                    </a:cubicBezTo>
                    <a:cubicBezTo>
                      <a:pt x="6243" y="20595"/>
                      <a:pt x="5555" y="20432"/>
                      <a:pt x="5391" y="19988"/>
                    </a:cubicBezTo>
                    <a:cubicBezTo>
                      <a:pt x="5115" y="19244"/>
                      <a:pt x="5974" y="18581"/>
                      <a:pt x="5673" y="17407"/>
                    </a:cubicBezTo>
                    <a:cubicBezTo>
                      <a:pt x="5048" y="15746"/>
                      <a:pt x="3211" y="15947"/>
                      <a:pt x="1502" y="16500"/>
                    </a:cubicBezTo>
                    <a:cubicBezTo>
                      <a:pt x="1147" y="16184"/>
                      <a:pt x="953" y="15682"/>
                      <a:pt x="725" y="15175"/>
                    </a:cubicBezTo>
                    <a:cubicBezTo>
                      <a:pt x="558" y="14803"/>
                      <a:pt x="80" y="14064"/>
                      <a:pt x="159" y="13640"/>
                    </a:cubicBezTo>
                    <a:cubicBezTo>
                      <a:pt x="241" y="13200"/>
                      <a:pt x="952" y="13000"/>
                      <a:pt x="1361" y="12733"/>
                    </a:cubicBezTo>
                    <a:cubicBezTo>
                      <a:pt x="2090" y="12257"/>
                      <a:pt x="2777" y="11448"/>
                      <a:pt x="2351" y="10152"/>
                    </a:cubicBezTo>
                    <a:cubicBezTo>
                      <a:pt x="2039" y="9205"/>
                      <a:pt x="175" y="8931"/>
                      <a:pt x="18" y="8199"/>
                    </a:cubicBezTo>
                    <a:cubicBezTo>
                      <a:pt x="-91" y="7692"/>
                      <a:pt x="329" y="7141"/>
                      <a:pt x="512" y="6664"/>
                    </a:cubicBezTo>
                    <a:cubicBezTo>
                      <a:pt x="707" y="6160"/>
                      <a:pt x="778" y="5612"/>
                      <a:pt x="1220" y="5269"/>
                    </a:cubicBezTo>
                    <a:cubicBezTo>
                      <a:pt x="2927" y="5801"/>
                      <a:pt x="4936" y="5803"/>
                      <a:pt x="5249" y="4083"/>
                    </a:cubicBezTo>
                    <a:cubicBezTo>
                      <a:pt x="5427" y="3104"/>
                      <a:pt x="4834" y="2576"/>
                      <a:pt x="4825" y="1502"/>
                    </a:cubicBezTo>
                    <a:cubicBezTo>
                      <a:pt x="5132" y="1105"/>
                      <a:pt x="5623" y="975"/>
                      <a:pt x="6168" y="735"/>
                    </a:cubicBezTo>
                    <a:close/>
                    <a:moveTo>
                      <a:pt x="6168" y="735"/>
                    </a:moveTo>
                  </a:path>
                </a:pathLst>
              </a:custGeom>
              <a:grpFill/>
              <a:ln>
                <a:noFill/>
              </a:ln>
              <a:extLs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800"/>
              </a:p>
            </p:txBody>
          </p:sp>
        </p:grpSp>
      </p:grpSp>
    </p:spTree>
  </p:cSld>
  <p:clrMapOvr>
    <a:masterClrMapping/>
  </p:clrMapOvr>
  <p:transition>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Boxed Text Eleven Items">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B9A96B2-702C-084E-9060-05751DBF82B0}" type="slidenum">
              <a:rPr lang="en-US" smtClean="0"/>
              <a:t>‹#›</a:t>
            </a:fld>
            <a:endParaRPr lang="en-US"/>
          </a:p>
        </p:txBody>
      </p:sp>
      <p:sp>
        <p:nvSpPr>
          <p:cNvPr id="10" name="Title 9"/>
          <p:cNvSpPr>
            <a:spLocks noGrp="1"/>
          </p:cNvSpPr>
          <p:nvPr>
            <p:ph type="title"/>
          </p:nvPr>
        </p:nvSpPr>
        <p:spPr/>
        <p:txBody>
          <a:bodyPr/>
          <a:lstStyle/>
          <a:p>
            <a:r>
              <a:rPr lang="en-US"/>
              <a:t>Click to edit Master title style</a:t>
            </a:r>
          </a:p>
        </p:txBody>
      </p:sp>
      <p:sp>
        <p:nvSpPr>
          <p:cNvPr id="13" name="Text Placeholder 5"/>
          <p:cNvSpPr>
            <a:spLocks noGrp="1"/>
          </p:cNvSpPr>
          <p:nvPr>
            <p:ph type="body" sz="quarter" idx="22" hasCustomPrompt="1"/>
          </p:nvPr>
        </p:nvSpPr>
        <p:spPr>
          <a:xfrm>
            <a:off x="662290" y="1525196"/>
            <a:ext cx="3506605" cy="987212"/>
          </a:xfrm>
          <a:solidFill>
            <a:schemeClr val="accent1"/>
          </a:solidFill>
        </p:spPr>
        <p:txBody>
          <a:bodyPr anchor="ctr">
            <a:normAutofit/>
          </a:bodyPr>
          <a:lstStyle>
            <a:lvl1pPr algn="ctr">
              <a:spcAft>
                <a:spcPts val="0"/>
              </a:spcAft>
              <a:defRPr sz="2000" baseline="0">
                <a:solidFill>
                  <a:schemeClr val="bg1"/>
                </a:solidFill>
              </a:defRPr>
            </a:lvl1pPr>
            <a:lvl2pPr marL="11112" indent="0" algn="ctr">
              <a:spcBef>
                <a:spcPts val="0"/>
              </a:spcBef>
              <a:buNone/>
              <a:defRPr sz="2000">
                <a:solidFill>
                  <a:schemeClr val="bg1"/>
                </a:solidFill>
              </a:defRPr>
            </a:lvl2pPr>
          </a:lstStyle>
          <a:p>
            <a:pPr lvl="0"/>
            <a:r>
              <a:rPr lang="en-US"/>
              <a:t>Insert text</a:t>
            </a:r>
          </a:p>
        </p:txBody>
      </p:sp>
      <p:sp>
        <p:nvSpPr>
          <p:cNvPr id="14" name="Text Placeholder 5"/>
          <p:cNvSpPr>
            <a:spLocks noGrp="1"/>
          </p:cNvSpPr>
          <p:nvPr>
            <p:ph type="body" sz="quarter" idx="17" hasCustomPrompt="1"/>
          </p:nvPr>
        </p:nvSpPr>
        <p:spPr>
          <a:xfrm>
            <a:off x="4377282" y="1525196"/>
            <a:ext cx="3506605" cy="987212"/>
          </a:xfrm>
          <a:solidFill>
            <a:schemeClr val="accent1"/>
          </a:solidFill>
        </p:spPr>
        <p:txBody>
          <a:bodyPr anchor="ctr">
            <a:normAutofit/>
          </a:bodyPr>
          <a:lstStyle>
            <a:lvl1pPr algn="ctr">
              <a:spcAft>
                <a:spcPts val="0"/>
              </a:spcAft>
              <a:defRPr sz="2000" baseline="0">
                <a:solidFill>
                  <a:schemeClr val="bg1"/>
                </a:solidFill>
              </a:defRPr>
            </a:lvl1pPr>
            <a:lvl2pPr marL="11112" indent="0" algn="ctr">
              <a:spcBef>
                <a:spcPts val="0"/>
              </a:spcBef>
              <a:buNone/>
              <a:defRPr sz="2000">
                <a:solidFill>
                  <a:schemeClr val="bg1"/>
                </a:solidFill>
              </a:defRPr>
            </a:lvl2pPr>
          </a:lstStyle>
          <a:p>
            <a:pPr lvl="0"/>
            <a:r>
              <a:rPr lang="en-US"/>
              <a:t>Insert text</a:t>
            </a:r>
          </a:p>
        </p:txBody>
      </p:sp>
      <p:sp>
        <p:nvSpPr>
          <p:cNvPr id="15" name="Text Placeholder 5"/>
          <p:cNvSpPr>
            <a:spLocks noGrp="1"/>
          </p:cNvSpPr>
          <p:nvPr>
            <p:ph type="body" sz="quarter" idx="23" hasCustomPrompt="1"/>
          </p:nvPr>
        </p:nvSpPr>
        <p:spPr>
          <a:xfrm>
            <a:off x="8092274" y="1525196"/>
            <a:ext cx="3506605" cy="987212"/>
          </a:xfrm>
          <a:solidFill>
            <a:schemeClr val="accent1"/>
          </a:solidFill>
        </p:spPr>
        <p:txBody>
          <a:bodyPr anchor="ctr">
            <a:normAutofit/>
          </a:bodyPr>
          <a:lstStyle>
            <a:lvl1pPr algn="ctr">
              <a:spcAft>
                <a:spcPts val="0"/>
              </a:spcAft>
              <a:defRPr sz="2000" baseline="0">
                <a:solidFill>
                  <a:schemeClr val="bg1"/>
                </a:solidFill>
              </a:defRPr>
            </a:lvl1pPr>
            <a:lvl2pPr marL="11112" indent="0" algn="ctr">
              <a:spcBef>
                <a:spcPts val="0"/>
              </a:spcBef>
              <a:buNone/>
              <a:defRPr sz="2000">
                <a:solidFill>
                  <a:schemeClr val="bg1"/>
                </a:solidFill>
              </a:defRPr>
            </a:lvl2pPr>
          </a:lstStyle>
          <a:p>
            <a:pPr lvl="0"/>
            <a:r>
              <a:rPr lang="en-US"/>
              <a:t>Insert text</a:t>
            </a:r>
          </a:p>
        </p:txBody>
      </p:sp>
      <p:sp>
        <p:nvSpPr>
          <p:cNvPr id="18" name="Text Placeholder 5"/>
          <p:cNvSpPr>
            <a:spLocks noGrp="1"/>
          </p:cNvSpPr>
          <p:nvPr>
            <p:ph type="body" sz="quarter" idx="27" hasCustomPrompt="1"/>
          </p:nvPr>
        </p:nvSpPr>
        <p:spPr>
          <a:xfrm>
            <a:off x="662289" y="2660174"/>
            <a:ext cx="5366723" cy="987212"/>
          </a:xfrm>
          <a:solidFill>
            <a:schemeClr val="accent1"/>
          </a:solidFill>
        </p:spPr>
        <p:txBody>
          <a:bodyPr anchor="ctr">
            <a:normAutofit/>
          </a:bodyPr>
          <a:lstStyle>
            <a:lvl1pPr algn="ctr">
              <a:spcAft>
                <a:spcPts val="0"/>
              </a:spcAft>
              <a:defRPr sz="2000" baseline="0">
                <a:solidFill>
                  <a:schemeClr val="bg1"/>
                </a:solidFill>
              </a:defRPr>
            </a:lvl1pPr>
            <a:lvl2pPr marL="11112" indent="0" algn="ctr">
              <a:spcBef>
                <a:spcPts val="0"/>
              </a:spcBef>
              <a:buNone/>
              <a:defRPr sz="2000">
                <a:solidFill>
                  <a:schemeClr val="bg1"/>
                </a:solidFill>
              </a:defRPr>
            </a:lvl2pPr>
          </a:lstStyle>
          <a:p>
            <a:pPr lvl="0"/>
            <a:r>
              <a:rPr lang="en-US"/>
              <a:t>Insert text</a:t>
            </a:r>
          </a:p>
        </p:txBody>
      </p:sp>
      <p:sp>
        <p:nvSpPr>
          <p:cNvPr id="19" name="Text Placeholder 5"/>
          <p:cNvSpPr>
            <a:spLocks noGrp="1"/>
          </p:cNvSpPr>
          <p:nvPr>
            <p:ph type="body" sz="quarter" idx="28" hasCustomPrompt="1"/>
          </p:nvPr>
        </p:nvSpPr>
        <p:spPr>
          <a:xfrm>
            <a:off x="6229979" y="2660174"/>
            <a:ext cx="5368900" cy="987212"/>
          </a:xfrm>
          <a:solidFill>
            <a:schemeClr val="accent1"/>
          </a:solidFill>
        </p:spPr>
        <p:txBody>
          <a:bodyPr anchor="ctr">
            <a:normAutofit/>
          </a:bodyPr>
          <a:lstStyle>
            <a:lvl1pPr algn="ctr">
              <a:spcAft>
                <a:spcPts val="0"/>
              </a:spcAft>
              <a:defRPr sz="2000" baseline="0">
                <a:solidFill>
                  <a:schemeClr val="bg1"/>
                </a:solidFill>
              </a:defRPr>
            </a:lvl1pPr>
            <a:lvl2pPr marL="11112" indent="0" algn="ctr">
              <a:spcBef>
                <a:spcPts val="0"/>
              </a:spcBef>
              <a:buNone/>
              <a:defRPr sz="2000">
                <a:solidFill>
                  <a:schemeClr val="bg1"/>
                </a:solidFill>
              </a:defRPr>
            </a:lvl2pPr>
          </a:lstStyle>
          <a:p>
            <a:pPr lvl="0"/>
            <a:r>
              <a:rPr lang="en-US"/>
              <a:t>Insert text</a:t>
            </a:r>
          </a:p>
        </p:txBody>
      </p:sp>
      <p:sp>
        <p:nvSpPr>
          <p:cNvPr id="20" name="Text Placeholder 5"/>
          <p:cNvSpPr>
            <a:spLocks noGrp="1"/>
          </p:cNvSpPr>
          <p:nvPr>
            <p:ph type="body" sz="quarter" idx="24" hasCustomPrompt="1"/>
          </p:nvPr>
        </p:nvSpPr>
        <p:spPr>
          <a:xfrm>
            <a:off x="662290" y="3795152"/>
            <a:ext cx="3506605" cy="987212"/>
          </a:xfrm>
          <a:solidFill>
            <a:schemeClr val="accent1"/>
          </a:solidFill>
        </p:spPr>
        <p:txBody>
          <a:bodyPr anchor="ctr">
            <a:normAutofit/>
          </a:bodyPr>
          <a:lstStyle>
            <a:lvl1pPr algn="ctr">
              <a:spcAft>
                <a:spcPts val="0"/>
              </a:spcAft>
              <a:defRPr sz="2000" baseline="0">
                <a:solidFill>
                  <a:schemeClr val="bg1"/>
                </a:solidFill>
              </a:defRPr>
            </a:lvl1pPr>
            <a:lvl2pPr marL="11112" indent="0" algn="ctr">
              <a:spcBef>
                <a:spcPts val="0"/>
              </a:spcBef>
              <a:buNone/>
              <a:defRPr sz="2000">
                <a:solidFill>
                  <a:schemeClr val="bg1"/>
                </a:solidFill>
              </a:defRPr>
            </a:lvl2pPr>
          </a:lstStyle>
          <a:p>
            <a:pPr lvl="0"/>
            <a:r>
              <a:rPr lang="en-US"/>
              <a:t>Insert text</a:t>
            </a:r>
          </a:p>
        </p:txBody>
      </p:sp>
      <p:sp>
        <p:nvSpPr>
          <p:cNvPr id="29" name="Text Placeholder 5"/>
          <p:cNvSpPr>
            <a:spLocks noGrp="1"/>
          </p:cNvSpPr>
          <p:nvPr>
            <p:ph type="body" sz="quarter" idx="25" hasCustomPrompt="1"/>
          </p:nvPr>
        </p:nvSpPr>
        <p:spPr>
          <a:xfrm>
            <a:off x="4377282" y="3795152"/>
            <a:ext cx="3506605" cy="987212"/>
          </a:xfrm>
          <a:solidFill>
            <a:schemeClr val="accent1"/>
          </a:solidFill>
        </p:spPr>
        <p:txBody>
          <a:bodyPr anchor="ctr">
            <a:normAutofit/>
          </a:bodyPr>
          <a:lstStyle>
            <a:lvl1pPr algn="ctr">
              <a:spcAft>
                <a:spcPts val="0"/>
              </a:spcAft>
              <a:defRPr sz="2000" baseline="0">
                <a:solidFill>
                  <a:schemeClr val="bg1"/>
                </a:solidFill>
              </a:defRPr>
            </a:lvl1pPr>
            <a:lvl2pPr marL="11112" indent="0" algn="ctr">
              <a:spcBef>
                <a:spcPts val="0"/>
              </a:spcBef>
              <a:buNone/>
              <a:defRPr sz="2000">
                <a:solidFill>
                  <a:schemeClr val="bg1"/>
                </a:solidFill>
              </a:defRPr>
            </a:lvl2pPr>
          </a:lstStyle>
          <a:p>
            <a:pPr lvl="0"/>
            <a:r>
              <a:rPr lang="en-US"/>
              <a:t>Insert text</a:t>
            </a:r>
          </a:p>
        </p:txBody>
      </p:sp>
      <p:sp>
        <p:nvSpPr>
          <p:cNvPr id="30" name="Text Placeholder 5"/>
          <p:cNvSpPr>
            <a:spLocks noGrp="1"/>
          </p:cNvSpPr>
          <p:nvPr>
            <p:ph type="body" sz="quarter" idx="26" hasCustomPrompt="1"/>
          </p:nvPr>
        </p:nvSpPr>
        <p:spPr>
          <a:xfrm>
            <a:off x="8092274" y="3795152"/>
            <a:ext cx="3506605" cy="987212"/>
          </a:xfrm>
          <a:solidFill>
            <a:schemeClr val="accent1"/>
          </a:solidFill>
        </p:spPr>
        <p:txBody>
          <a:bodyPr anchor="ctr">
            <a:normAutofit/>
          </a:bodyPr>
          <a:lstStyle>
            <a:lvl1pPr algn="ctr">
              <a:spcAft>
                <a:spcPts val="0"/>
              </a:spcAft>
              <a:defRPr sz="2000" baseline="0">
                <a:solidFill>
                  <a:schemeClr val="bg1"/>
                </a:solidFill>
              </a:defRPr>
            </a:lvl1pPr>
            <a:lvl2pPr marL="11112" indent="0" algn="ctr">
              <a:spcBef>
                <a:spcPts val="0"/>
              </a:spcBef>
              <a:buNone/>
              <a:defRPr sz="2000">
                <a:solidFill>
                  <a:schemeClr val="bg1"/>
                </a:solidFill>
              </a:defRPr>
            </a:lvl2pPr>
          </a:lstStyle>
          <a:p>
            <a:pPr lvl="0"/>
            <a:r>
              <a:rPr lang="en-US"/>
              <a:t>Insert text</a:t>
            </a:r>
          </a:p>
        </p:txBody>
      </p:sp>
      <p:sp>
        <p:nvSpPr>
          <p:cNvPr id="31" name="Text Placeholder 5"/>
          <p:cNvSpPr>
            <a:spLocks noGrp="1"/>
          </p:cNvSpPr>
          <p:nvPr>
            <p:ph type="body" sz="quarter" idx="30" hasCustomPrompt="1"/>
          </p:nvPr>
        </p:nvSpPr>
        <p:spPr>
          <a:xfrm>
            <a:off x="662290" y="4930130"/>
            <a:ext cx="3506605" cy="987212"/>
          </a:xfrm>
          <a:solidFill>
            <a:schemeClr val="accent1"/>
          </a:solidFill>
        </p:spPr>
        <p:txBody>
          <a:bodyPr anchor="ctr">
            <a:normAutofit/>
          </a:bodyPr>
          <a:lstStyle>
            <a:lvl1pPr algn="ctr">
              <a:spcAft>
                <a:spcPts val="0"/>
              </a:spcAft>
              <a:defRPr sz="2000" baseline="0">
                <a:solidFill>
                  <a:schemeClr val="bg1"/>
                </a:solidFill>
              </a:defRPr>
            </a:lvl1pPr>
            <a:lvl2pPr marL="11112" indent="0" algn="ctr">
              <a:spcBef>
                <a:spcPts val="0"/>
              </a:spcBef>
              <a:buNone/>
              <a:defRPr sz="2000">
                <a:solidFill>
                  <a:schemeClr val="bg1"/>
                </a:solidFill>
              </a:defRPr>
            </a:lvl2pPr>
          </a:lstStyle>
          <a:p>
            <a:pPr lvl="0"/>
            <a:r>
              <a:rPr lang="en-US"/>
              <a:t>Insert text</a:t>
            </a:r>
          </a:p>
        </p:txBody>
      </p:sp>
      <p:sp>
        <p:nvSpPr>
          <p:cNvPr id="32" name="Text Placeholder 5"/>
          <p:cNvSpPr>
            <a:spLocks noGrp="1"/>
          </p:cNvSpPr>
          <p:nvPr>
            <p:ph type="body" sz="quarter" idx="31" hasCustomPrompt="1"/>
          </p:nvPr>
        </p:nvSpPr>
        <p:spPr>
          <a:xfrm>
            <a:off x="4377282" y="4930130"/>
            <a:ext cx="3506605" cy="987212"/>
          </a:xfrm>
          <a:solidFill>
            <a:schemeClr val="accent1"/>
          </a:solidFill>
        </p:spPr>
        <p:txBody>
          <a:bodyPr anchor="ctr">
            <a:normAutofit/>
          </a:bodyPr>
          <a:lstStyle>
            <a:lvl1pPr algn="ctr">
              <a:spcAft>
                <a:spcPts val="0"/>
              </a:spcAft>
              <a:defRPr sz="2000" baseline="0">
                <a:solidFill>
                  <a:schemeClr val="bg1"/>
                </a:solidFill>
              </a:defRPr>
            </a:lvl1pPr>
            <a:lvl2pPr marL="11112" indent="0" algn="ctr">
              <a:spcBef>
                <a:spcPts val="0"/>
              </a:spcBef>
              <a:buNone/>
              <a:defRPr sz="2000">
                <a:solidFill>
                  <a:schemeClr val="bg1"/>
                </a:solidFill>
              </a:defRPr>
            </a:lvl2pPr>
          </a:lstStyle>
          <a:p>
            <a:pPr lvl="0"/>
            <a:r>
              <a:rPr lang="en-US"/>
              <a:t>Insert text</a:t>
            </a:r>
          </a:p>
        </p:txBody>
      </p:sp>
      <p:sp>
        <p:nvSpPr>
          <p:cNvPr id="33" name="Text Placeholder 5"/>
          <p:cNvSpPr>
            <a:spLocks noGrp="1"/>
          </p:cNvSpPr>
          <p:nvPr>
            <p:ph type="body" sz="quarter" idx="32" hasCustomPrompt="1"/>
          </p:nvPr>
        </p:nvSpPr>
        <p:spPr>
          <a:xfrm>
            <a:off x="8092274" y="4930130"/>
            <a:ext cx="3506605" cy="987212"/>
          </a:xfrm>
          <a:solidFill>
            <a:schemeClr val="accent1"/>
          </a:solidFill>
        </p:spPr>
        <p:txBody>
          <a:bodyPr anchor="ctr">
            <a:normAutofit/>
          </a:bodyPr>
          <a:lstStyle>
            <a:lvl1pPr algn="ctr">
              <a:spcAft>
                <a:spcPts val="0"/>
              </a:spcAft>
              <a:defRPr sz="2000" baseline="0">
                <a:solidFill>
                  <a:schemeClr val="bg1"/>
                </a:solidFill>
              </a:defRPr>
            </a:lvl1pPr>
            <a:lvl2pPr marL="11112" indent="0" algn="ctr">
              <a:spcBef>
                <a:spcPts val="0"/>
              </a:spcBef>
              <a:buNone/>
              <a:defRPr sz="2000">
                <a:solidFill>
                  <a:schemeClr val="bg1"/>
                </a:solidFill>
              </a:defRPr>
            </a:lvl2pPr>
          </a:lstStyle>
          <a:p>
            <a:pPr lvl="0"/>
            <a:r>
              <a:rPr lang="en-US"/>
              <a:t>Insert text</a:t>
            </a:r>
          </a:p>
        </p:txBody>
      </p:sp>
      <p:sp>
        <p:nvSpPr>
          <p:cNvPr id="34" name="Rectangle 33"/>
          <p:cNvSpPr/>
          <p:nvPr userDrawn="1"/>
        </p:nvSpPr>
        <p:spPr>
          <a:xfrm>
            <a:off x="12801600" y="0"/>
            <a:ext cx="3048000" cy="64008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Boxed Text Eleven Items</a:t>
            </a:r>
          </a:p>
        </p:txBody>
      </p:sp>
      <p:sp>
        <p:nvSpPr>
          <p:cNvPr id="21" name="Text Placeholder 7"/>
          <p:cNvSpPr>
            <a:spLocks noGrp="1"/>
          </p:cNvSpPr>
          <p:nvPr>
            <p:ph type="body" sz="quarter" idx="13"/>
          </p:nvPr>
        </p:nvSpPr>
        <p:spPr>
          <a:xfrm>
            <a:off x="304799" y="671946"/>
            <a:ext cx="11582399" cy="330200"/>
          </a:xfrm>
        </p:spPr>
        <p:txBody>
          <a:bodyPr vert="horz" lIns="0" tIns="0" rIns="0" bIns="0" rtlCol="0" anchor="t">
            <a:noAutofit/>
          </a:bodyPr>
          <a:lstStyle>
            <a:lvl1pPr marL="12700" indent="0">
              <a:buNone/>
              <a:defRPr lang="en-US" sz="2000" b="0" i="1" dirty="0">
                <a:solidFill>
                  <a:schemeClr val="accent2"/>
                </a:solidFill>
                <a:latin typeface="Times New Roman" charset="0"/>
                <a:ea typeface="Times New Roman" charset="0"/>
                <a:cs typeface="Times New Roman" charset="0"/>
              </a:defRPr>
            </a:lvl1pPr>
          </a:lstStyle>
          <a:p>
            <a:pPr lvl="0">
              <a:lnSpc>
                <a:spcPct val="90000"/>
              </a:lnSpc>
            </a:pPr>
            <a:r>
              <a:rPr lang="en-US"/>
              <a:t>Click to edit Master text styles</a:t>
            </a:r>
          </a:p>
        </p:txBody>
      </p:sp>
      <p:grpSp>
        <p:nvGrpSpPr>
          <p:cNvPr id="22" name="Group 21"/>
          <p:cNvGrpSpPr/>
          <p:nvPr userDrawn="1"/>
        </p:nvGrpSpPr>
        <p:grpSpPr>
          <a:xfrm>
            <a:off x="12801600" y="702812"/>
            <a:ext cx="3048000" cy="6155188"/>
            <a:chOff x="9601200" y="702812"/>
            <a:chExt cx="2286000" cy="6155188"/>
          </a:xfrm>
        </p:grpSpPr>
        <p:sp>
          <p:nvSpPr>
            <p:cNvPr id="23" name="Rectangle 22"/>
            <p:cNvSpPr/>
            <p:nvPr userDrawn="1"/>
          </p:nvSpPr>
          <p:spPr>
            <a:xfrm>
              <a:off x="9601200" y="702812"/>
              <a:ext cx="2286000" cy="615518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wrap="square" lIns="182880" tIns="457200" rIns="182880" rtlCol="0" anchor="t"/>
            <a:lstStyle/>
            <a:p>
              <a:pPr algn="ctr">
                <a:spcAft>
                  <a:spcPts val="600"/>
                </a:spcAft>
              </a:pPr>
              <a:r>
                <a:rPr lang="en-US" sz="1100" b="1">
                  <a:ea typeface="Times New Roman" charset="0"/>
                  <a:cs typeface="Times New Roman" charset="0"/>
                </a:rPr>
                <a:t>Layout Standards</a:t>
              </a:r>
            </a:p>
            <a:p>
              <a:pPr marL="228600" indent="-228600">
                <a:spcAft>
                  <a:spcPts val="600"/>
                </a:spcAft>
                <a:buFont typeface="+mj-lt"/>
                <a:buAutoNum type="arabicPeriod"/>
              </a:pPr>
              <a:r>
                <a:rPr lang="en-US" sz="1000"/>
                <a:t>Text in boxes is Arial, 20pt.</a:t>
              </a:r>
            </a:p>
            <a:p>
              <a:pPr marL="228600" indent="-228600">
                <a:spcAft>
                  <a:spcPts val="600"/>
                </a:spcAft>
                <a:buFont typeface="+mj-lt"/>
                <a:buAutoNum type="arabicPeriod"/>
              </a:pPr>
              <a:r>
                <a:rPr lang="en-US" sz="1000"/>
                <a:t>To add emphasis</a:t>
              </a:r>
              <a:r>
                <a:rPr lang="en-US" sz="1000" baseline="0"/>
                <a:t> to text</a:t>
              </a:r>
              <a:r>
                <a:rPr lang="en-US" sz="1000"/>
                <a:t>, make text bold </a:t>
              </a:r>
            </a:p>
            <a:p>
              <a:pPr marL="228600" indent="-228600">
                <a:spcAft>
                  <a:spcPts val="600"/>
                </a:spcAft>
                <a:buFont typeface="+mj-lt"/>
                <a:buAutoNum type="arabicPeriod"/>
              </a:pPr>
              <a:r>
                <a:rPr lang="en-US" sz="1000"/>
                <a:t>To jump from</a:t>
              </a:r>
              <a:r>
                <a:rPr lang="en-US" sz="1000" baseline="0"/>
                <a:t> box to box, use Tab. If clicked into text edit, use Esc-Tab to move to next box.</a:t>
              </a:r>
              <a:endParaRPr lang="en-US" sz="1000"/>
            </a:p>
          </p:txBody>
        </p:sp>
        <p:grpSp>
          <p:nvGrpSpPr>
            <p:cNvPr id="24" name="Group 23"/>
            <p:cNvGrpSpPr>
              <a:grpSpLocks noChangeAspect="1"/>
            </p:cNvGrpSpPr>
            <p:nvPr userDrawn="1"/>
          </p:nvGrpSpPr>
          <p:grpSpPr>
            <a:xfrm>
              <a:off x="10625490" y="843418"/>
              <a:ext cx="233337" cy="225045"/>
              <a:chOff x="366713" y="2336800"/>
              <a:chExt cx="1608137" cy="1550988"/>
            </a:xfrm>
            <a:solidFill>
              <a:schemeClr val="bg1"/>
            </a:solidFill>
          </p:grpSpPr>
          <p:sp>
            <p:nvSpPr>
              <p:cNvPr id="25" name="AutoShape 48"/>
              <p:cNvSpPr>
                <a:spLocks/>
              </p:cNvSpPr>
              <p:nvPr/>
            </p:nvSpPr>
            <p:spPr bwMode="auto">
              <a:xfrm>
                <a:off x="1117600" y="2336800"/>
                <a:ext cx="857250" cy="855663"/>
              </a:xfrm>
              <a:custGeom>
                <a:avLst/>
                <a:gdLst/>
                <a:ahLst/>
                <a:cxnLst/>
                <a:rect l="0" t="0" r="r" b="b"/>
                <a:pathLst>
                  <a:path w="21526" h="21465">
                    <a:moveTo>
                      <a:pt x="11035" y="6753"/>
                    </a:moveTo>
                    <a:cubicBezTo>
                      <a:pt x="8309" y="6557"/>
                      <a:pt x="5586" y="9378"/>
                      <a:pt x="7112" y="12552"/>
                    </a:cubicBezTo>
                    <a:cubicBezTo>
                      <a:pt x="8284" y="14989"/>
                      <a:pt x="12214" y="15497"/>
                      <a:pt x="13979" y="13287"/>
                    </a:cubicBezTo>
                    <a:cubicBezTo>
                      <a:pt x="16142" y="10578"/>
                      <a:pt x="14059" y="6970"/>
                      <a:pt x="11035" y="6753"/>
                    </a:cubicBezTo>
                    <a:close/>
                    <a:moveTo>
                      <a:pt x="13488" y="382"/>
                    </a:moveTo>
                    <a:cubicBezTo>
                      <a:pt x="13627" y="2367"/>
                      <a:pt x="13815" y="3733"/>
                      <a:pt x="15368" y="3894"/>
                    </a:cubicBezTo>
                    <a:cubicBezTo>
                      <a:pt x="16544" y="4016"/>
                      <a:pt x="17213" y="2788"/>
                      <a:pt x="18066" y="2914"/>
                    </a:cubicBezTo>
                    <a:cubicBezTo>
                      <a:pt x="18529" y="2982"/>
                      <a:pt x="18987" y="3880"/>
                      <a:pt x="19128" y="4057"/>
                    </a:cubicBezTo>
                    <a:cubicBezTo>
                      <a:pt x="19520" y="4550"/>
                      <a:pt x="19881" y="4792"/>
                      <a:pt x="20027" y="5364"/>
                    </a:cubicBezTo>
                    <a:cubicBezTo>
                      <a:pt x="19600" y="6213"/>
                      <a:pt x="18661" y="6479"/>
                      <a:pt x="18474" y="7406"/>
                    </a:cubicBezTo>
                    <a:cubicBezTo>
                      <a:pt x="18058" y="9482"/>
                      <a:pt x="19959" y="9825"/>
                      <a:pt x="21499" y="10346"/>
                    </a:cubicBezTo>
                    <a:cubicBezTo>
                      <a:pt x="21600" y="11283"/>
                      <a:pt x="21404" y="12580"/>
                      <a:pt x="21172" y="13450"/>
                    </a:cubicBezTo>
                    <a:cubicBezTo>
                      <a:pt x="19226" y="13539"/>
                      <a:pt x="17595" y="13849"/>
                      <a:pt x="17576" y="15574"/>
                    </a:cubicBezTo>
                    <a:cubicBezTo>
                      <a:pt x="17563" y="16643"/>
                      <a:pt x="18440" y="16985"/>
                      <a:pt x="18637" y="18024"/>
                    </a:cubicBezTo>
                    <a:cubicBezTo>
                      <a:pt x="18379" y="18485"/>
                      <a:pt x="17961" y="18713"/>
                      <a:pt x="17494" y="19086"/>
                    </a:cubicBezTo>
                    <a:cubicBezTo>
                      <a:pt x="17257" y="19274"/>
                      <a:pt x="16598" y="19997"/>
                      <a:pt x="16186" y="19984"/>
                    </a:cubicBezTo>
                    <a:cubicBezTo>
                      <a:pt x="15405" y="19960"/>
                      <a:pt x="14930" y="18589"/>
                      <a:pt x="14061" y="18432"/>
                    </a:cubicBezTo>
                    <a:cubicBezTo>
                      <a:pt x="11682" y="18003"/>
                      <a:pt x="11871" y="20267"/>
                      <a:pt x="11035" y="21454"/>
                    </a:cubicBezTo>
                    <a:cubicBezTo>
                      <a:pt x="10171" y="21501"/>
                      <a:pt x="8737" y="21411"/>
                      <a:pt x="8012" y="21046"/>
                    </a:cubicBezTo>
                    <a:cubicBezTo>
                      <a:pt x="8020" y="18885"/>
                      <a:pt x="7584" y="17552"/>
                      <a:pt x="5968" y="17534"/>
                    </a:cubicBezTo>
                    <a:cubicBezTo>
                      <a:pt x="4966" y="17522"/>
                      <a:pt x="4195" y="18681"/>
                      <a:pt x="3516" y="18596"/>
                    </a:cubicBezTo>
                    <a:cubicBezTo>
                      <a:pt x="3014" y="18533"/>
                      <a:pt x="1534" y="16594"/>
                      <a:pt x="1554" y="16145"/>
                    </a:cubicBezTo>
                    <a:cubicBezTo>
                      <a:pt x="1584" y="15462"/>
                      <a:pt x="2996" y="14864"/>
                      <a:pt x="3106" y="13859"/>
                    </a:cubicBezTo>
                    <a:cubicBezTo>
                      <a:pt x="3320" y="11906"/>
                      <a:pt x="1782" y="11786"/>
                      <a:pt x="0" y="11082"/>
                    </a:cubicBezTo>
                    <a:cubicBezTo>
                      <a:pt x="51" y="9961"/>
                      <a:pt x="86" y="8825"/>
                      <a:pt x="409" y="7978"/>
                    </a:cubicBezTo>
                    <a:cubicBezTo>
                      <a:pt x="2675" y="7987"/>
                      <a:pt x="4213" y="7552"/>
                      <a:pt x="3924" y="5528"/>
                    </a:cubicBezTo>
                    <a:cubicBezTo>
                      <a:pt x="3808" y="4715"/>
                      <a:pt x="2819" y="4111"/>
                      <a:pt x="2943" y="3404"/>
                    </a:cubicBezTo>
                    <a:cubicBezTo>
                      <a:pt x="3026" y="2931"/>
                      <a:pt x="3813" y="2646"/>
                      <a:pt x="4087" y="2424"/>
                    </a:cubicBezTo>
                    <a:cubicBezTo>
                      <a:pt x="4456" y="2126"/>
                      <a:pt x="4859" y="1493"/>
                      <a:pt x="5395" y="1525"/>
                    </a:cubicBezTo>
                    <a:cubicBezTo>
                      <a:pt x="6077" y="1567"/>
                      <a:pt x="6713" y="2981"/>
                      <a:pt x="7684" y="3077"/>
                    </a:cubicBezTo>
                    <a:cubicBezTo>
                      <a:pt x="9420" y="3248"/>
                      <a:pt x="9831" y="1970"/>
                      <a:pt x="10300" y="55"/>
                    </a:cubicBezTo>
                    <a:cubicBezTo>
                      <a:pt x="11317" y="-99"/>
                      <a:pt x="12649" y="92"/>
                      <a:pt x="13488" y="382"/>
                    </a:cubicBezTo>
                    <a:close/>
                    <a:moveTo>
                      <a:pt x="13488" y="382"/>
                    </a:moveTo>
                  </a:path>
                </a:pathLst>
              </a:custGeom>
              <a:grpFill/>
              <a:ln>
                <a:noFill/>
              </a:ln>
              <a:extLs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800"/>
              </a:p>
            </p:txBody>
          </p:sp>
          <p:sp>
            <p:nvSpPr>
              <p:cNvPr id="26" name="AutoShape 49"/>
              <p:cNvSpPr>
                <a:spLocks/>
              </p:cNvSpPr>
              <p:nvPr/>
            </p:nvSpPr>
            <p:spPr bwMode="auto">
              <a:xfrm>
                <a:off x="366713" y="2895600"/>
                <a:ext cx="992187" cy="992188"/>
              </a:xfrm>
              <a:custGeom>
                <a:avLst/>
                <a:gdLst/>
                <a:ahLst/>
                <a:cxnLst/>
                <a:rect l="0" t="0" r="r" b="b"/>
                <a:pathLst>
                  <a:path w="21509" h="21247">
                    <a:moveTo>
                      <a:pt x="11258" y="6594"/>
                    </a:moveTo>
                    <a:cubicBezTo>
                      <a:pt x="8710" y="6275"/>
                      <a:pt x="6623" y="8080"/>
                      <a:pt x="6592" y="10571"/>
                    </a:cubicBezTo>
                    <a:cubicBezTo>
                      <a:pt x="6560" y="13194"/>
                      <a:pt x="8524" y="14478"/>
                      <a:pt x="10056" y="14687"/>
                    </a:cubicBezTo>
                    <a:cubicBezTo>
                      <a:pt x="15829" y="15473"/>
                      <a:pt x="16469" y="7042"/>
                      <a:pt x="11399" y="6594"/>
                    </a:cubicBezTo>
                    <a:cubicBezTo>
                      <a:pt x="11353" y="6590"/>
                      <a:pt x="11304" y="6600"/>
                      <a:pt x="11258" y="6594"/>
                    </a:cubicBezTo>
                    <a:close/>
                    <a:moveTo>
                      <a:pt x="6168" y="735"/>
                    </a:moveTo>
                    <a:cubicBezTo>
                      <a:pt x="6529" y="576"/>
                      <a:pt x="7248" y="78"/>
                      <a:pt x="7723" y="177"/>
                    </a:cubicBezTo>
                    <a:cubicBezTo>
                      <a:pt x="8075" y="250"/>
                      <a:pt x="8401" y="934"/>
                      <a:pt x="8643" y="1293"/>
                    </a:cubicBezTo>
                    <a:cubicBezTo>
                      <a:pt x="9176" y="2086"/>
                      <a:pt x="10077" y="2793"/>
                      <a:pt x="11329" y="2269"/>
                    </a:cubicBezTo>
                    <a:cubicBezTo>
                      <a:pt x="12195" y="1907"/>
                      <a:pt x="12670" y="-312"/>
                      <a:pt x="13591" y="37"/>
                    </a:cubicBezTo>
                    <a:cubicBezTo>
                      <a:pt x="14316" y="312"/>
                      <a:pt x="15180" y="520"/>
                      <a:pt x="16065" y="1153"/>
                    </a:cubicBezTo>
                    <a:cubicBezTo>
                      <a:pt x="16183" y="2248"/>
                      <a:pt x="15579" y="3176"/>
                      <a:pt x="15924" y="4013"/>
                    </a:cubicBezTo>
                    <a:cubicBezTo>
                      <a:pt x="16134" y="4524"/>
                      <a:pt x="16781" y="5098"/>
                      <a:pt x="17409" y="5199"/>
                    </a:cubicBezTo>
                    <a:cubicBezTo>
                      <a:pt x="18457" y="5369"/>
                      <a:pt x="19363" y="4508"/>
                      <a:pt x="20024" y="4781"/>
                    </a:cubicBezTo>
                    <a:cubicBezTo>
                      <a:pt x="20490" y="4973"/>
                      <a:pt x="20546" y="5698"/>
                      <a:pt x="20731" y="6106"/>
                    </a:cubicBezTo>
                    <a:cubicBezTo>
                      <a:pt x="20916" y="6515"/>
                      <a:pt x="21439" y="7128"/>
                      <a:pt x="21367" y="7571"/>
                    </a:cubicBezTo>
                    <a:cubicBezTo>
                      <a:pt x="21250" y="8300"/>
                      <a:pt x="19464" y="8602"/>
                      <a:pt x="19176" y="9594"/>
                    </a:cubicBezTo>
                    <a:cubicBezTo>
                      <a:pt x="18596" y="11589"/>
                      <a:pt x="20120" y="11956"/>
                      <a:pt x="21509" y="12942"/>
                    </a:cubicBezTo>
                    <a:cubicBezTo>
                      <a:pt x="21270" y="14103"/>
                      <a:pt x="20922" y="15154"/>
                      <a:pt x="20307" y="15942"/>
                    </a:cubicBezTo>
                    <a:cubicBezTo>
                      <a:pt x="18434" y="15432"/>
                      <a:pt x="16591" y="15449"/>
                      <a:pt x="16277" y="17128"/>
                    </a:cubicBezTo>
                    <a:cubicBezTo>
                      <a:pt x="16118" y="17982"/>
                      <a:pt x="16918" y="18976"/>
                      <a:pt x="16702" y="19709"/>
                    </a:cubicBezTo>
                    <a:cubicBezTo>
                      <a:pt x="16582" y="20116"/>
                      <a:pt x="15669" y="20336"/>
                      <a:pt x="15359" y="20477"/>
                    </a:cubicBezTo>
                    <a:cubicBezTo>
                      <a:pt x="14876" y="20694"/>
                      <a:pt x="14407" y="20971"/>
                      <a:pt x="13874" y="21104"/>
                    </a:cubicBezTo>
                    <a:cubicBezTo>
                      <a:pt x="12709" y="20052"/>
                      <a:pt x="12163" y="17932"/>
                      <a:pt x="10056" y="19012"/>
                    </a:cubicBezTo>
                    <a:cubicBezTo>
                      <a:pt x="9084" y="19510"/>
                      <a:pt x="9043" y="21139"/>
                      <a:pt x="8218" y="21244"/>
                    </a:cubicBezTo>
                    <a:cubicBezTo>
                      <a:pt x="7873" y="21288"/>
                      <a:pt x="7070" y="20911"/>
                      <a:pt x="6663" y="20756"/>
                    </a:cubicBezTo>
                    <a:cubicBezTo>
                      <a:pt x="6243" y="20595"/>
                      <a:pt x="5555" y="20432"/>
                      <a:pt x="5391" y="19988"/>
                    </a:cubicBezTo>
                    <a:cubicBezTo>
                      <a:pt x="5115" y="19244"/>
                      <a:pt x="5974" y="18581"/>
                      <a:pt x="5673" y="17407"/>
                    </a:cubicBezTo>
                    <a:cubicBezTo>
                      <a:pt x="5048" y="15746"/>
                      <a:pt x="3211" y="15947"/>
                      <a:pt x="1502" y="16500"/>
                    </a:cubicBezTo>
                    <a:cubicBezTo>
                      <a:pt x="1147" y="16184"/>
                      <a:pt x="953" y="15682"/>
                      <a:pt x="725" y="15175"/>
                    </a:cubicBezTo>
                    <a:cubicBezTo>
                      <a:pt x="558" y="14803"/>
                      <a:pt x="80" y="14064"/>
                      <a:pt x="159" y="13640"/>
                    </a:cubicBezTo>
                    <a:cubicBezTo>
                      <a:pt x="241" y="13200"/>
                      <a:pt x="952" y="13000"/>
                      <a:pt x="1361" y="12733"/>
                    </a:cubicBezTo>
                    <a:cubicBezTo>
                      <a:pt x="2090" y="12257"/>
                      <a:pt x="2777" y="11448"/>
                      <a:pt x="2351" y="10152"/>
                    </a:cubicBezTo>
                    <a:cubicBezTo>
                      <a:pt x="2039" y="9205"/>
                      <a:pt x="175" y="8931"/>
                      <a:pt x="18" y="8199"/>
                    </a:cubicBezTo>
                    <a:cubicBezTo>
                      <a:pt x="-91" y="7692"/>
                      <a:pt x="329" y="7141"/>
                      <a:pt x="512" y="6664"/>
                    </a:cubicBezTo>
                    <a:cubicBezTo>
                      <a:pt x="707" y="6160"/>
                      <a:pt x="778" y="5612"/>
                      <a:pt x="1220" y="5269"/>
                    </a:cubicBezTo>
                    <a:cubicBezTo>
                      <a:pt x="2927" y="5801"/>
                      <a:pt x="4936" y="5803"/>
                      <a:pt x="5249" y="4083"/>
                    </a:cubicBezTo>
                    <a:cubicBezTo>
                      <a:pt x="5427" y="3104"/>
                      <a:pt x="4834" y="2576"/>
                      <a:pt x="4825" y="1502"/>
                    </a:cubicBezTo>
                    <a:cubicBezTo>
                      <a:pt x="5132" y="1105"/>
                      <a:pt x="5623" y="975"/>
                      <a:pt x="6168" y="735"/>
                    </a:cubicBezTo>
                    <a:close/>
                    <a:moveTo>
                      <a:pt x="6168" y="735"/>
                    </a:moveTo>
                  </a:path>
                </a:pathLst>
              </a:custGeom>
              <a:grpFill/>
              <a:ln>
                <a:noFill/>
              </a:ln>
              <a:extLs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800"/>
              </a:p>
            </p:txBody>
          </p:sp>
        </p:grpSp>
      </p:grpSp>
    </p:spTree>
  </p:cSld>
  <p:clrMapOvr>
    <a:masterClrMapping/>
  </p:clrMapOvr>
  <p:transition>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ext Grid Two Items">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B9A96B2-702C-084E-9060-05751DBF82B0}" type="slidenum">
              <a:rPr lang="en-US" smtClean="0"/>
              <a:t>‹#›</a:t>
            </a:fld>
            <a:endParaRPr lang="en-US"/>
          </a:p>
        </p:txBody>
      </p:sp>
      <p:sp>
        <p:nvSpPr>
          <p:cNvPr id="10" name="Title 9"/>
          <p:cNvSpPr>
            <a:spLocks noGrp="1"/>
          </p:cNvSpPr>
          <p:nvPr>
            <p:ph type="title"/>
          </p:nvPr>
        </p:nvSpPr>
        <p:spPr/>
        <p:txBody>
          <a:bodyPr/>
          <a:lstStyle/>
          <a:p>
            <a:r>
              <a:rPr lang="en-US"/>
              <a:t>Click to edit Master title style</a:t>
            </a:r>
          </a:p>
        </p:txBody>
      </p:sp>
      <p:cxnSp>
        <p:nvCxnSpPr>
          <p:cNvPr id="11" name="Straight Connector 10"/>
          <p:cNvCxnSpPr/>
          <p:nvPr userDrawn="1"/>
        </p:nvCxnSpPr>
        <p:spPr>
          <a:xfrm flipV="1">
            <a:off x="6130584" y="2433870"/>
            <a:ext cx="0" cy="1364776"/>
          </a:xfrm>
          <a:prstGeom prst="line">
            <a:avLst/>
          </a:prstGeom>
          <a:ln w="12700" cap="rnd">
            <a:solidFill>
              <a:schemeClr val="bg2"/>
            </a:solidFill>
            <a:tailEnd type="none"/>
          </a:ln>
          <a:effectLst/>
        </p:spPr>
        <p:style>
          <a:lnRef idx="2">
            <a:schemeClr val="accent1"/>
          </a:lnRef>
          <a:fillRef idx="0">
            <a:schemeClr val="accent1"/>
          </a:fillRef>
          <a:effectRef idx="1">
            <a:schemeClr val="accent1"/>
          </a:effectRef>
          <a:fontRef idx="minor">
            <a:schemeClr val="tx1"/>
          </a:fontRef>
        </p:style>
      </p:cxnSp>
      <p:grpSp>
        <p:nvGrpSpPr>
          <p:cNvPr id="12" name="Group 11"/>
          <p:cNvGrpSpPr/>
          <p:nvPr userDrawn="1"/>
        </p:nvGrpSpPr>
        <p:grpSpPr>
          <a:xfrm>
            <a:off x="12801600" y="702812"/>
            <a:ext cx="3048000" cy="6155188"/>
            <a:chOff x="9601200" y="702812"/>
            <a:chExt cx="2286000" cy="6155188"/>
          </a:xfrm>
        </p:grpSpPr>
        <p:sp>
          <p:nvSpPr>
            <p:cNvPr id="13" name="Rectangle 12"/>
            <p:cNvSpPr/>
            <p:nvPr userDrawn="1"/>
          </p:nvSpPr>
          <p:spPr>
            <a:xfrm>
              <a:off x="9601200" y="702812"/>
              <a:ext cx="2286000" cy="615518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wrap="square" lIns="182880" tIns="457200" rIns="182880" rtlCol="0" anchor="t"/>
            <a:lstStyle/>
            <a:p>
              <a:pPr algn="ctr">
                <a:spcAft>
                  <a:spcPts val="600"/>
                </a:spcAft>
              </a:pPr>
              <a:r>
                <a:rPr lang="en-US" sz="1100" b="1">
                  <a:ea typeface="Times New Roman" charset="0"/>
                  <a:cs typeface="Times New Roman" charset="0"/>
                </a:rPr>
                <a:t>Layout Standards</a:t>
              </a:r>
            </a:p>
            <a:p>
              <a:pPr marL="228600" indent="-228600">
                <a:spcAft>
                  <a:spcPts val="600"/>
                </a:spcAft>
                <a:buFont typeface="+mj-lt"/>
                <a:buAutoNum type="arabicPeriod"/>
              </a:pPr>
              <a:r>
                <a:rPr lang="en-US" sz="1000"/>
                <a:t>To add emphasis</a:t>
              </a:r>
              <a:r>
                <a:rPr lang="en-US" sz="1000" baseline="0"/>
                <a:t> to text</a:t>
              </a:r>
              <a:r>
                <a:rPr lang="en-US" sz="1000"/>
                <a:t>, make text bold and red</a:t>
              </a:r>
            </a:p>
            <a:p>
              <a:pPr marL="228600" indent="-228600">
                <a:spcAft>
                  <a:spcPts val="600"/>
                </a:spcAft>
                <a:buFont typeface="+mj-lt"/>
                <a:buAutoNum type="arabicPeriod"/>
              </a:pPr>
              <a:r>
                <a:rPr lang="en-US" sz="1000"/>
                <a:t>To jump from</a:t>
              </a:r>
              <a:r>
                <a:rPr lang="en-US" sz="1000" baseline="0"/>
                <a:t> box to box, use Tab. If clicked into text edit, use Esc-Tab to move to next box.</a:t>
              </a:r>
              <a:endParaRPr lang="en-US" sz="1000"/>
            </a:p>
          </p:txBody>
        </p:sp>
        <p:grpSp>
          <p:nvGrpSpPr>
            <p:cNvPr id="14" name="Group 13"/>
            <p:cNvGrpSpPr>
              <a:grpSpLocks noChangeAspect="1"/>
            </p:cNvGrpSpPr>
            <p:nvPr userDrawn="1"/>
          </p:nvGrpSpPr>
          <p:grpSpPr>
            <a:xfrm>
              <a:off x="10625490" y="843418"/>
              <a:ext cx="233337" cy="225045"/>
              <a:chOff x="366713" y="2336800"/>
              <a:chExt cx="1608137" cy="1550988"/>
            </a:xfrm>
            <a:solidFill>
              <a:schemeClr val="bg1"/>
            </a:solidFill>
          </p:grpSpPr>
          <p:sp>
            <p:nvSpPr>
              <p:cNvPr id="15" name="AutoShape 48"/>
              <p:cNvSpPr>
                <a:spLocks/>
              </p:cNvSpPr>
              <p:nvPr/>
            </p:nvSpPr>
            <p:spPr bwMode="auto">
              <a:xfrm>
                <a:off x="1117600" y="2336800"/>
                <a:ext cx="857250" cy="855663"/>
              </a:xfrm>
              <a:custGeom>
                <a:avLst/>
                <a:gdLst/>
                <a:ahLst/>
                <a:cxnLst/>
                <a:rect l="0" t="0" r="r" b="b"/>
                <a:pathLst>
                  <a:path w="21526" h="21465">
                    <a:moveTo>
                      <a:pt x="11035" y="6753"/>
                    </a:moveTo>
                    <a:cubicBezTo>
                      <a:pt x="8309" y="6557"/>
                      <a:pt x="5586" y="9378"/>
                      <a:pt x="7112" y="12552"/>
                    </a:cubicBezTo>
                    <a:cubicBezTo>
                      <a:pt x="8284" y="14989"/>
                      <a:pt x="12214" y="15497"/>
                      <a:pt x="13979" y="13287"/>
                    </a:cubicBezTo>
                    <a:cubicBezTo>
                      <a:pt x="16142" y="10578"/>
                      <a:pt x="14059" y="6970"/>
                      <a:pt x="11035" y="6753"/>
                    </a:cubicBezTo>
                    <a:close/>
                    <a:moveTo>
                      <a:pt x="13488" y="382"/>
                    </a:moveTo>
                    <a:cubicBezTo>
                      <a:pt x="13627" y="2367"/>
                      <a:pt x="13815" y="3733"/>
                      <a:pt x="15368" y="3894"/>
                    </a:cubicBezTo>
                    <a:cubicBezTo>
                      <a:pt x="16544" y="4016"/>
                      <a:pt x="17213" y="2788"/>
                      <a:pt x="18066" y="2914"/>
                    </a:cubicBezTo>
                    <a:cubicBezTo>
                      <a:pt x="18529" y="2982"/>
                      <a:pt x="18987" y="3880"/>
                      <a:pt x="19128" y="4057"/>
                    </a:cubicBezTo>
                    <a:cubicBezTo>
                      <a:pt x="19520" y="4550"/>
                      <a:pt x="19881" y="4792"/>
                      <a:pt x="20027" y="5364"/>
                    </a:cubicBezTo>
                    <a:cubicBezTo>
                      <a:pt x="19600" y="6213"/>
                      <a:pt x="18661" y="6479"/>
                      <a:pt x="18474" y="7406"/>
                    </a:cubicBezTo>
                    <a:cubicBezTo>
                      <a:pt x="18058" y="9482"/>
                      <a:pt x="19959" y="9825"/>
                      <a:pt x="21499" y="10346"/>
                    </a:cubicBezTo>
                    <a:cubicBezTo>
                      <a:pt x="21600" y="11283"/>
                      <a:pt x="21404" y="12580"/>
                      <a:pt x="21172" y="13450"/>
                    </a:cubicBezTo>
                    <a:cubicBezTo>
                      <a:pt x="19226" y="13539"/>
                      <a:pt x="17595" y="13849"/>
                      <a:pt x="17576" y="15574"/>
                    </a:cubicBezTo>
                    <a:cubicBezTo>
                      <a:pt x="17563" y="16643"/>
                      <a:pt x="18440" y="16985"/>
                      <a:pt x="18637" y="18024"/>
                    </a:cubicBezTo>
                    <a:cubicBezTo>
                      <a:pt x="18379" y="18485"/>
                      <a:pt x="17961" y="18713"/>
                      <a:pt x="17494" y="19086"/>
                    </a:cubicBezTo>
                    <a:cubicBezTo>
                      <a:pt x="17257" y="19274"/>
                      <a:pt x="16598" y="19997"/>
                      <a:pt x="16186" y="19984"/>
                    </a:cubicBezTo>
                    <a:cubicBezTo>
                      <a:pt x="15405" y="19960"/>
                      <a:pt x="14930" y="18589"/>
                      <a:pt x="14061" y="18432"/>
                    </a:cubicBezTo>
                    <a:cubicBezTo>
                      <a:pt x="11682" y="18003"/>
                      <a:pt x="11871" y="20267"/>
                      <a:pt x="11035" y="21454"/>
                    </a:cubicBezTo>
                    <a:cubicBezTo>
                      <a:pt x="10171" y="21501"/>
                      <a:pt x="8737" y="21411"/>
                      <a:pt x="8012" y="21046"/>
                    </a:cubicBezTo>
                    <a:cubicBezTo>
                      <a:pt x="8020" y="18885"/>
                      <a:pt x="7584" y="17552"/>
                      <a:pt x="5968" y="17534"/>
                    </a:cubicBezTo>
                    <a:cubicBezTo>
                      <a:pt x="4966" y="17522"/>
                      <a:pt x="4195" y="18681"/>
                      <a:pt x="3516" y="18596"/>
                    </a:cubicBezTo>
                    <a:cubicBezTo>
                      <a:pt x="3014" y="18533"/>
                      <a:pt x="1534" y="16594"/>
                      <a:pt x="1554" y="16145"/>
                    </a:cubicBezTo>
                    <a:cubicBezTo>
                      <a:pt x="1584" y="15462"/>
                      <a:pt x="2996" y="14864"/>
                      <a:pt x="3106" y="13859"/>
                    </a:cubicBezTo>
                    <a:cubicBezTo>
                      <a:pt x="3320" y="11906"/>
                      <a:pt x="1782" y="11786"/>
                      <a:pt x="0" y="11082"/>
                    </a:cubicBezTo>
                    <a:cubicBezTo>
                      <a:pt x="51" y="9961"/>
                      <a:pt x="86" y="8825"/>
                      <a:pt x="409" y="7978"/>
                    </a:cubicBezTo>
                    <a:cubicBezTo>
                      <a:pt x="2675" y="7987"/>
                      <a:pt x="4213" y="7552"/>
                      <a:pt x="3924" y="5528"/>
                    </a:cubicBezTo>
                    <a:cubicBezTo>
                      <a:pt x="3808" y="4715"/>
                      <a:pt x="2819" y="4111"/>
                      <a:pt x="2943" y="3404"/>
                    </a:cubicBezTo>
                    <a:cubicBezTo>
                      <a:pt x="3026" y="2931"/>
                      <a:pt x="3813" y="2646"/>
                      <a:pt x="4087" y="2424"/>
                    </a:cubicBezTo>
                    <a:cubicBezTo>
                      <a:pt x="4456" y="2126"/>
                      <a:pt x="4859" y="1493"/>
                      <a:pt x="5395" y="1525"/>
                    </a:cubicBezTo>
                    <a:cubicBezTo>
                      <a:pt x="6077" y="1567"/>
                      <a:pt x="6713" y="2981"/>
                      <a:pt x="7684" y="3077"/>
                    </a:cubicBezTo>
                    <a:cubicBezTo>
                      <a:pt x="9420" y="3248"/>
                      <a:pt x="9831" y="1970"/>
                      <a:pt x="10300" y="55"/>
                    </a:cubicBezTo>
                    <a:cubicBezTo>
                      <a:pt x="11317" y="-99"/>
                      <a:pt x="12649" y="92"/>
                      <a:pt x="13488" y="382"/>
                    </a:cubicBezTo>
                    <a:close/>
                    <a:moveTo>
                      <a:pt x="13488" y="382"/>
                    </a:moveTo>
                  </a:path>
                </a:pathLst>
              </a:custGeom>
              <a:grpFill/>
              <a:ln>
                <a:noFill/>
              </a:ln>
              <a:extLs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800"/>
              </a:p>
            </p:txBody>
          </p:sp>
          <p:sp>
            <p:nvSpPr>
              <p:cNvPr id="16" name="AutoShape 49"/>
              <p:cNvSpPr>
                <a:spLocks/>
              </p:cNvSpPr>
              <p:nvPr/>
            </p:nvSpPr>
            <p:spPr bwMode="auto">
              <a:xfrm>
                <a:off x="366713" y="2895600"/>
                <a:ext cx="992187" cy="992188"/>
              </a:xfrm>
              <a:custGeom>
                <a:avLst/>
                <a:gdLst/>
                <a:ahLst/>
                <a:cxnLst/>
                <a:rect l="0" t="0" r="r" b="b"/>
                <a:pathLst>
                  <a:path w="21509" h="21247">
                    <a:moveTo>
                      <a:pt x="11258" y="6594"/>
                    </a:moveTo>
                    <a:cubicBezTo>
                      <a:pt x="8710" y="6275"/>
                      <a:pt x="6623" y="8080"/>
                      <a:pt x="6592" y="10571"/>
                    </a:cubicBezTo>
                    <a:cubicBezTo>
                      <a:pt x="6560" y="13194"/>
                      <a:pt x="8524" y="14478"/>
                      <a:pt x="10056" y="14687"/>
                    </a:cubicBezTo>
                    <a:cubicBezTo>
                      <a:pt x="15829" y="15473"/>
                      <a:pt x="16469" y="7042"/>
                      <a:pt x="11399" y="6594"/>
                    </a:cubicBezTo>
                    <a:cubicBezTo>
                      <a:pt x="11353" y="6590"/>
                      <a:pt x="11304" y="6600"/>
                      <a:pt x="11258" y="6594"/>
                    </a:cubicBezTo>
                    <a:close/>
                    <a:moveTo>
                      <a:pt x="6168" y="735"/>
                    </a:moveTo>
                    <a:cubicBezTo>
                      <a:pt x="6529" y="576"/>
                      <a:pt x="7248" y="78"/>
                      <a:pt x="7723" y="177"/>
                    </a:cubicBezTo>
                    <a:cubicBezTo>
                      <a:pt x="8075" y="250"/>
                      <a:pt x="8401" y="934"/>
                      <a:pt x="8643" y="1293"/>
                    </a:cubicBezTo>
                    <a:cubicBezTo>
                      <a:pt x="9176" y="2086"/>
                      <a:pt x="10077" y="2793"/>
                      <a:pt x="11329" y="2269"/>
                    </a:cubicBezTo>
                    <a:cubicBezTo>
                      <a:pt x="12195" y="1907"/>
                      <a:pt x="12670" y="-312"/>
                      <a:pt x="13591" y="37"/>
                    </a:cubicBezTo>
                    <a:cubicBezTo>
                      <a:pt x="14316" y="312"/>
                      <a:pt x="15180" y="520"/>
                      <a:pt x="16065" y="1153"/>
                    </a:cubicBezTo>
                    <a:cubicBezTo>
                      <a:pt x="16183" y="2248"/>
                      <a:pt x="15579" y="3176"/>
                      <a:pt x="15924" y="4013"/>
                    </a:cubicBezTo>
                    <a:cubicBezTo>
                      <a:pt x="16134" y="4524"/>
                      <a:pt x="16781" y="5098"/>
                      <a:pt x="17409" y="5199"/>
                    </a:cubicBezTo>
                    <a:cubicBezTo>
                      <a:pt x="18457" y="5369"/>
                      <a:pt x="19363" y="4508"/>
                      <a:pt x="20024" y="4781"/>
                    </a:cubicBezTo>
                    <a:cubicBezTo>
                      <a:pt x="20490" y="4973"/>
                      <a:pt x="20546" y="5698"/>
                      <a:pt x="20731" y="6106"/>
                    </a:cubicBezTo>
                    <a:cubicBezTo>
                      <a:pt x="20916" y="6515"/>
                      <a:pt x="21439" y="7128"/>
                      <a:pt x="21367" y="7571"/>
                    </a:cubicBezTo>
                    <a:cubicBezTo>
                      <a:pt x="21250" y="8300"/>
                      <a:pt x="19464" y="8602"/>
                      <a:pt x="19176" y="9594"/>
                    </a:cubicBezTo>
                    <a:cubicBezTo>
                      <a:pt x="18596" y="11589"/>
                      <a:pt x="20120" y="11956"/>
                      <a:pt x="21509" y="12942"/>
                    </a:cubicBezTo>
                    <a:cubicBezTo>
                      <a:pt x="21270" y="14103"/>
                      <a:pt x="20922" y="15154"/>
                      <a:pt x="20307" y="15942"/>
                    </a:cubicBezTo>
                    <a:cubicBezTo>
                      <a:pt x="18434" y="15432"/>
                      <a:pt x="16591" y="15449"/>
                      <a:pt x="16277" y="17128"/>
                    </a:cubicBezTo>
                    <a:cubicBezTo>
                      <a:pt x="16118" y="17982"/>
                      <a:pt x="16918" y="18976"/>
                      <a:pt x="16702" y="19709"/>
                    </a:cubicBezTo>
                    <a:cubicBezTo>
                      <a:pt x="16582" y="20116"/>
                      <a:pt x="15669" y="20336"/>
                      <a:pt x="15359" y="20477"/>
                    </a:cubicBezTo>
                    <a:cubicBezTo>
                      <a:pt x="14876" y="20694"/>
                      <a:pt x="14407" y="20971"/>
                      <a:pt x="13874" y="21104"/>
                    </a:cubicBezTo>
                    <a:cubicBezTo>
                      <a:pt x="12709" y="20052"/>
                      <a:pt x="12163" y="17932"/>
                      <a:pt x="10056" y="19012"/>
                    </a:cubicBezTo>
                    <a:cubicBezTo>
                      <a:pt x="9084" y="19510"/>
                      <a:pt x="9043" y="21139"/>
                      <a:pt x="8218" y="21244"/>
                    </a:cubicBezTo>
                    <a:cubicBezTo>
                      <a:pt x="7873" y="21288"/>
                      <a:pt x="7070" y="20911"/>
                      <a:pt x="6663" y="20756"/>
                    </a:cubicBezTo>
                    <a:cubicBezTo>
                      <a:pt x="6243" y="20595"/>
                      <a:pt x="5555" y="20432"/>
                      <a:pt x="5391" y="19988"/>
                    </a:cubicBezTo>
                    <a:cubicBezTo>
                      <a:pt x="5115" y="19244"/>
                      <a:pt x="5974" y="18581"/>
                      <a:pt x="5673" y="17407"/>
                    </a:cubicBezTo>
                    <a:cubicBezTo>
                      <a:pt x="5048" y="15746"/>
                      <a:pt x="3211" y="15947"/>
                      <a:pt x="1502" y="16500"/>
                    </a:cubicBezTo>
                    <a:cubicBezTo>
                      <a:pt x="1147" y="16184"/>
                      <a:pt x="953" y="15682"/>
                      <a:pt x="725" y="15175"/>
                    </a:cubicBezTo>
                    <a:cubicBezTo>
                      <a:pt x="558" y="14803"/>
                      <a:pt x="80" y="14064"/>
                      <a:pt x="159" y="13640"/>
                    </a:cubicBezTo>
                    <a:cubicBezTo>
                      <a:pt x="241" y="13200"/>
                      <a:pt x="952" y="13000"/>
                      <a:pt x="1361" y="12733"/>
                    </a:cubicBezTo>
                    <a:cubicBezTo>
                      <a:pt x="2090" y="12257"/>
                      <a:pt x="2777" y="11448"/>
                      <a:pt x="2351" y="10152"/>
                    </a:cubicBezTo>
                    <a:cubicBezTo>
                      <a:pt x="2039" y="9205"/>
                      <a:pt x="175" y="8931"/>
                      <a:pt x="18" y="8199"/>
                    </a:cubicBezTo>
                    <a:cubicBezTo>
                      <a:pt x="-91" y="7692"/>
                      <a:pt x="329" y="7141"/>
                      <a:pt x="512" y="6664"/>
                    </a:cubicBezTo>
                    <a:cubicBezTo>
                      <a:pt x="707" y="6160"/>
                      <a:pt x="778" y="5612"/>
                      <a:pt x="1220" y="5269"/>
                    </a:cubicBezTo>
                    <a:cubicBezTo>
                      <a:pt x="2927" y="5801"/>
                      <a:pt x="4936" y="5803"/>
                      <a:pt x="5249" y="4083"/>
                    </a:cubicBezTo>
                    <a:cubicBezTo>
                      <a:pt x="5427" y="3104"/>
                      <a:pt x="4834" y="2576"/>
                      <a:pt x="4825" y="1502"/>
                    </a:cubicBezTo>
                    <a:cubicBezTo>
                      <a:pt x="5132" y="1105"/>
                      <a:pt x="5623" y="975"/>
                      <a:pt x="6168" y="735"/>
                    </a:cubicBezTo>
                    <a:close/>
                    <a:moveTo>
                      <a:pt x="6168" y="735"/>
                    </a:moveTo>
                  </a:path>
                </a:pathLst>
              </a:custGeom>
              <a:grpFill/>
              <a:ln>
                <a:noFill/>
              </a:ln>
              <a:extLs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800"/>
              </a:p>
            </p:txBody>
          </p:sp>
        </p:grpSp>
      </p:grpSp>
      <p:sp>
        <p:nvSpPr>
          <p:cNvPr id="19" name="Text Placeholder 5"/>
          <p:cNvSpPr>
            <a:spLocks noGrp="1"/>
          </p:cNvSpPr>
          <p:nvPr>
            <p:ph type="body" sz="quarter" idx="15" hasCustomPrompt="1"/>
          </p:nvPr>
        </p:nvSpPr>
        <p:spPr>
          <a:xfrm>
            <a:off x="662289" y="2621076"/>
            <a:ext cx="5388864" cy="1095452"/>
          </a:xfrm>
        </p:spPr>
        <p:txBody>
          <a:bodyPr lIns="91440" tIns="91440" rIns="91440" bIns="91440"/>
          <a:lstStyle>
            <a:lvl1pPr marL="12700" indent="0" algn="ctr">
              <a:spcAft>
                <a:spcPts val="0"/>
              </a:spcAft>
              <a:buNone/>
              <a:defRPr sz="2000" b="0" baseline="0">
                <a:solidFill>
                  <a:schemeClr val="tx1"/>
                </a:solidFill>
              </a:defRPr>
            </a:lvl1pPr>
            <a:lvl2pPr marL="11112" indent="0">
              <a:spcBef>
                <a:spcPts val="0"/>
              </a:spcBef>
              <a:buNone/>
              <a:defRPr sz="2000"/>
            </a:lvl2pPr>
          </a:lstStyle>
          <a:p>
            <a:pPr lvl="0"/>
            <a:r>
              <a:rPr lang="en-US"/>
              <a:t>Insert text</a:t>
            </a:r>
          </a:p>
        </p:txBody>
      </p:sp>
      <p:sp>
        <p:nvSpPr>
          <p:cNvPr id="20" name="Text Placeholder 5"/>
          <p:cNvSpPr>
            <a:spLocks noGrp="1"/>
          </p:cNvSpPr>
          <p:nvPr>
            <p:ph type="body" sz="quarter" idx="19" hasCustomPrompt="1"/>
          </p:nvPr>
        </p:nvSpPr>
        <p:spPr>
          <a:xfrm>
            <a:off x="6210015" y="2621076"/>
            <a:ext cx="5388864" cy="1095452"/>
          </a:xfrm>
        </p:spPr>
        <p:txBody>
          <a:bodyPr vert="horz" lIns="91440" tIns="91440" rIns="91440" bIns="91440" rtlCol="0">
            <a:noAutofit/>
          </a:bodyPr>
          <a:lstStyle>
            <a:lvl1pPr marL="12700" marR="0" indent="0" algn="ctr" defTabSz="457200" rtl="0" eaLnBrk="1" fontAlgn="auto" latinLnBrk="0" hangingPunct="1">
              <a:lnSpc>
                <a:spcPct val="100000"/>
              </a:lnSpc>
              <a:spcBef>
                <a:spcPct val="20000"/>
              </a:spcBef>
              <a:spcAft>
                <a:spcPts val="0"/>
              </a:spcAft>
              <a:buClrTx/>
              <a:buSzPct val="25000"/>
              <a:buFont typeface=".AppleSystemUIFont" charset="-120"/>
              <a:buNone/>
              <a:tabLst/>
              <a:defRPr lang="en-US" baseline="0" dirty="0"/>
            </a:lvl1pPr>
            <a:lvl2pPr>
              <a:defRPr lang="en-US" dirty="0"/>
            </a:lvl2pPr>
          </a:lstStyle>
          <a:p>
            <a:pPr marL="12700" marR="0" lvl="0" indent="0" algn="ctr" defTabSz="457200" rtl="0" eaLnBrk="1" fontAlgn="auto" latinLnBrk="0" hangingPunct="1">
              <a:lnSpc>
                <a:spcPct val="100000"/>
              </a:lnSpc>
              <a:spcBef>
                <a:spcPct val="20000"/>
              </a:spcBef>
              <a:spcAft>
                <a:spcPts val="0"/>
              </a:spcAft>
              <a:buClrTx/>
              <a:buSzPct val="25000"/>
              <a:buFont typeface=".AppleSystemUIFont" charset="-120"/>
              <a:buNone/>
              <a:tabLst/>
              <a:defRPr/>
            </a:pPr>
            <a:r>
              <a:rPr lang="en-US"/>
              <a:t>Insert text</a:t>
            </a:r>
          </a:p>
        </p:txBody>
      </p:sp>
      <p:sp>
        <p:nvSpPr>
          <p:cNvPr id="17" name="Text Placeholder 7"/>
          <p:cNvSpPr>
            <a:spLocks noGrp="1"/>
          </p:cNvSpPr>
          <p:nvPr>
            <p:ph type="body" sz="quarter" idx="13"/>
          </p:nvPr>
        </p:nvSpPr>
        <p:spPr>
          <a:xfrm>
            <a:off x="304799" y="671946"/>
            <a:ext cx="11582399" cy="330200"/>
          </a:xfrm>
        </p:spPr>
        <p:txBody>
          <a:bodyPr vert="horz" lIns="0" tIns="0" rIns="0" bIns="0" rtlCol="0" anchor="t">
            <a:noAutofit/>
          </a:bodyPr>
          <a:lstStyle>
            <a:lvl1pPr marL="12700" indent="0">
              <a:buNone/>
              <a:defRPr lang="en-US" sz="2000" b="0" i="1" dirty="0">
                <a:solidFill>
                  <a:schemeClr val="accent2"/>
                </a:solidFill>
                <a:latin typeface="Times New Roman" charset="0"/>
                <a:ea typeface="Times New Roman" charset="0"/>
                <a:cs typeface="Times New Roman" charset="0"/>
              </a:defRPr>
            </a:lvl1pPr>
          </a:lstStyle>
          <a:p>
            <a:pPr lvl="0">
              <a:lnSpc>
                <a:spcPct val="90000"/>
              </a:lnSpc>
            </a:pPr>
            <a:r>
              <a:rPr lang="en-US"/>
              <a:t>Click to edit Master text styles</a:t>
            </a:r>
          </a:p>
        </p:txBody>
      </p:sp>
      <p:sp>
        <p:nvSpPr>
          <p:cNvPr id="18" name="Rectangle 17"/>
          <p:cNvSpPr/>
          <p:nvPr userDrawn="1"/>
        </p:nvSpPr>
        <p:spPr>
          <a:xfrm>
            <a:off x="12801600" y="0"/>
            <a:ext cx="3048000" cy="64008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Text Grid Two Items</a:t>
            </a:r>
          </a:p>
        </p:txBody>
      </p:sp>
    </p:spTree>
  </p:cSld>
  <p:clrMapOvr>
    <a:masterClrMapping/>
  </p:clrMapOvr>
  <p:transition>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ext Grid Three Items">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B9A96B2-702C-084E-9060-05751DBF82B0}" type="slidenum">
              <a:rPr lang="en-US" smtClean="0"/>
              <a:t>‹#›</a:t>
            </a:fld>
            <a:endParaRPr lang="en-US"/>
          </a:p>
        </p:txBody>
      </p:sp>
      <p:sp>
        <p:nvSpPr>
          <p:cNvPr id="10" name="Title 9"/>
          <p:cNvSpPr>
            <a:spLocks noGrp="1"/>
          </p:cNvSpPr>
          <p:nvPr>
            <p:ph type="title"/>
          </p:nvPr>
        </p:nvSpPr>
        <p:spPr/>
        <p:txBody>
          <a:bodyPr/>
          <a:lstStyle/>
          <a:p>
            <a:r>
              <a:rPr lang="en-US"/>
              <a:t>Click to edit Master title style</a:t>
            </a:r>
          </a:p>
        </p:txBody>
      </p:sp>
      <p:cxnSp>
        <p:nvCxnSpPr>
          <p:cNvPr id="8" name="Straight Connector 7"/>
          <p:cNvCxnSpPr/>
          <p:nvPr userDrawn="1"/>
        </p:nvCxnSpPr>
        <p:spPr>
          <a:xfrm flipV="1">
            <a:off x="4291919" y="2433870"/>
            <a:ext cx="0" cy="1364776"/>
          </a:xfrm>
          <a:prstGeom prst="line">
            <a:avLst/>
          </a:prstGeom>
          <a:ln w="12700" cap="rnd">
            <a:solidFill>
              <a:schemeClr val="bg2"/>
            </a:solidFill>
            <a:tailEnd type="none"/>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userDrawn="1"/>
        </p:nvCxnSpPr>
        <p:spPr>
          <a:xfrm flipV="1">
            <a:off x="7969245" y="2433870"/>
            <a:ext cx="0" cy="1364776"/>
          </a:xfrm>
          <a:prstGeom prst="line">
            <a:avLst/>
          </a:prstGeom>
          <a:ln w="12700" cap="rnd">
            <a:solidFill>
              <a:schemeClr val="bg2"/>
            </a:solidFill>
            <a:tailEnd type="none"/>
          </a:ln>
          <a:effectLst/>
        </p:spPr>
        <p:style>
          <a:lnRef idx="2">
            <a:schemeClr val="accent1"/>
          </a:lnRef>
          <a:fillRef idx="0">
            <a:schemeClr val="accent1"/>
          </a:fillRef>
          <a:effectRef idx="1">
            <a:schemeClr val="accent1"/>
          </a:effectRef>
          <a:fontRef idx="minor">
            <a:schemeClr val="tx1"/>
          </a:fontRef>
        </p:style>
      </p:cxnSp>
      <p:grpSp>
        <p:nvGrpSpPr>
          <p:cNvPr id="12" name="Group 11"/>
          <p:cNvGrpSpPr/>
          <p:nvPr userDrawn="1"/>
        </p:nvGrpSpPr>
        <p:grpSpPr>
          <a:xfrm>
            <a:off x="12801600" y="702812"/>
            <a:ext cx="3048000" cy="6155188"/>
            <a:chOff x="9601200" y="702812"/>
            <a:chExt cx="2286000" cy="6155188"/>
          </a:xfrm>
        </p:grpSpPr>
        <p:sp>
          <p:nvSpPr>
            <p:cNvPr id="13" name="Rectangle 12"/>
            <p:cNvSpPr/>
            <p:nvPr userDrawn="1"/>
          </p:nvSpPr>
          <p:spPr>
            <a:xfrm>
              <a:off x="9601200" y="702812"/>
              <a:ext cx="2286000" cy="615518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wrap="square" lIns="182880" tIns="457200" rIns="182880" rtlCol="0" anchor="t"/>
            <a:lstStyle/>
            <a:p>
              <a:pPr algn="ctr">
                <a:spcAft>
                  <a:spcPts val="600"/>
                </a:spcAft>
              </a:pPr>
              <a:r>
                <a:rPr lang="en-US" sz="1100" b="1">
                  <a:ea typeface="Times New Roman" charset="0"/>
                  <a:cs typeface="Times New Roman" charset="0"/>
                </a:rPr>
                <a:t>Layout Standards</a:t>
              </a:r>
            </a:p>
            <a:p>
              <a:pPr marL="228600" indent="-228600">
                <a:spcAft>
                  <a:spcPts val="600"/>
                </a:spcAft>
                <a:buFont typeface="+mj-lt"/>
                <a:buAutoNum type="arabicPeriod"/>
              </a:pPr>
              <a:r>
                <a:rPr lang="en-US" sz="1000"/>
                <a:t>To add emphasis</a:t>
              </a:r>
              <a:r>
                <a:rPr lang="en-US" sz="1000" baseline="0"/>
                <a:t> to text</a:t>
              </a:r>
              <a:r>
                <a:rPr lang="en-US" sz="1000"/>
                <a:t>, make text bold and red</a:t>
              </a:r>
            </a:p>
            <a:p>
              <a:pPr marL="228600" indent="-228600">
                <a:spcAft>
                  <a:spcPts val="600"/>
                </a:spcAft>
                <a:buFont typeface="+mj-lt"/>
                <a:buAutoNum type="arabicPeriod"/>
              </a:pPr>
              <a:r>
                <a:rPr lang="en-US" sz="1000"/>
                <a:t>To jump from</a:t>
              </a:r>
              <a:r>
                <a:rPr lang="en-US" sz="1000" baseline="0"/>
                <a:t> box to box, use Tab. If clicked into text edit, use Esc-Tab to move to next box.</a:t>
              </a:r>
              <a:endParaRPr lang="en-US" sz="1000"/>
            </a:p>
          </p:txBody>
        </p:sp>
        <p:grpSp>
          <p:nvGrpSpPr>
            <p:cNvPr id="14" name="Group 13"/>
            <p:cNvGrpSpPr>
              <a:grpSpLocks noChangeAspect="1"/>
            </p:cNvGrpSpPr>
            <p:nvPr userDrawn="1"/>
          </p:nvGrpSpPr>
          <p:grpSpPr>
            <a:xfrm>
              <a:off x="10625490" y="843418"/>
              <a:ext cx="233337" cy="225045"/>
              <a:chOff x="366713" y="2336800"/>
              <a:chExt cx="1608137" cy="1550988"/>
            </a:xfrm>
            <a:solidFill>
              <a:schemeClr val="bg1"/>
            </a:solidFill>
          </p:grpSpPr>
          <p:sp>
            <p:nvSpPr>
              <p:cNvPr id="15" name="AutoShape 48"/>
              <p:cNvSpPr>
                <a:spLocks/>
              </p:cNvSpPr>
              <p:nvPr/>
            </p:nvSpPr>
            <p:spPr bwMode="auto">
              <a:xfrm>
                <a:off x="1117600" y="2336800"/>
                <a:ext cx="857250" cy="855663"/>
              </a:xfrm>
              <a:custGeom>
                <a:avLst/>
                <a:gdLst/>
                <a:ahLst/>
                <a:cxnLst/>
                <a:rect l="0" t="0" r="r" b="b"/>
                <a:pathLst>
                  <a:path w="21526" h="21465">
                    <a:moveTo>
                      <a:pt x="11035" y="6753"/>
                    </a:moveTo>
                    <a:cubicBezTo>
                      <a:pt x="8309" y="6557"/>
                      <a:pt x="5586" y="9378"/>
                      <a:pt x="7112" y="12552"/>
                    </a:cubicBezTo>
                    <a:cubicBezTo>
                      <a:pt x="8284" y="14989"/>
                      <a:pt x="12214" y="15497"/>
                      <a:pt x="13979" y="13287"/>
                    </a:cubicBezTo>
                    <a:cubicBezTo>
                      <a:pt x="16142" y="10578"/>
                      <a:pt x="14059" y="6970"/>
                      <a:pt x="11035" y="6753"/>
                    </a:cubicBezTo>
                    <a:close/>
                    <a:moveTo>
                      <a:pt x="13488" y="382"/>
                    </a:moveTo>
                    <a:cubicBezTo>
                      <a:pt x="13627" y="2367"/>
                      <a:pt x="13815" y="3733"/>
                      <a:pt x="15368" y="3894"/>
                    </a:cubicBezTo>
                    <a:cubicBezTo>
                      <a:pt x="16544" y="4016"/>
                      <a:pt x="17213" y="2788"/>
                      <a:pt x="18066" y="2914"/>
                    </a:cubicBezTo>
                    <a:cubicBezTo>
                      <a:pt x="18529" y="2982"/>
                      <a:pt x="18987" y="3880"/>
                      <a:pt x="19128" y="4057"/>
                    </a:cubicBezTo>
                    <a:cubicBezTo>
                      <a:pt x="19520" y="4550"/>
                      <a:pt x="19881" y="4792"/>
                      <a:pt x="20027" y="5364"/>
                    </a:cubicBezTo>
                    <a:cubicBezTo>
                      <a:pt x="19600" y="6213"/>
                      <a:pt x="18661" y="6479"/>
                      <a:pt x="18474" y="7406"/>
                    </a:cubicBezTo>
                    <a:cubicBezTo>
                      <a:pt x="18058" y="9482"/>
                      <a:pt x="19959" y="9825"/>
                      <a:pt x="21499" y="10346"/>
                    </a:cubicBezTo>
                    <a:cubicBezTo>
                      <a:pt x="21600" y="11283"/>
                      <a:pt x="21404" y="12580"/>
                      <a:pt x="21172" y="13450"/>
                    </a:cubicBezTo>
                    <a:cubicBezTo>
                      <a:pt x="19226" y="13539"/>
                      <a:pt x="17595" y="13849"/>
                      <a:pt x="17576" y="15574"/>
                    </a:cubicBezTo>
                    <a:cubicBezTo>
                      <a:pt x="17563" y="16643"/>
                      <a:pt x="18440" y="16985"/>
                      <a:pt x="18637" y="18024"/>
                    </a:cubicBezTo>
                    <a:cubicBezTo>
                      <a:pt x="18379" y="18485"/>
                      <a:pt x="17961" y="18713"/>
                      <a:pt x="17494" y="19086"/>
                    </a:cubicBezTo>
                    <a:cubicBezTo>
                      <a:pt x="17257" y="19274"/>
                      <a:pt x="16598" y="19997"/>
                      <a:pt x="16186" y="19984"/>
                    </a:cubicBezTo>
                    <a:cubicBezTo>
                      <a:pt x="15405" y="19960"/>
                      <a:pt x="14930" y="18589"/>
                      <a:pt x="14061" y="18432"/>
                    </a:cubicBezTo>
                    <a:cubicBezTo>
                      <a:pt x="11682" y="18003"/>
                      <a:pt x="11871" y="20267"/>
                      <a:pt x="11035" y="21454"/>
                    </a:cubicBezTo>
                    <a:cubicBezTo>
                      <a:pt x="10171" y="21501"/>
                      <a:pt x="8737" y="21411"/>
                      <a:pt x="8012" y="21046"/>
                    </a:cubicBezTo>
                    <a:cubicBezTo>
                      <a:pt x="8020" y="18885"/>
                      <a:pt x="7584" y="17552"/>
                      <a:pt x="5968" y="17534"/>
                    </a:cubicBezTo>
                    <a:cubicBezTo>
                      <a:pt x="4966" y="17522"/>
                      <a:pt x="4195" y="18681"/>
                      <a:pt x="3516" y="18596"/>
                    </a:cubicBezTo>
                    <a:cubicBezTo>
                      <a:pt x="3014" y="18533"/>
                      <a:pt x="1534" y="16594"/>
                      <a:pt x="1554" y="16145"/>
                    </a:cubicBezTo>
                    <a:cubicBezTo>
                      <a:pt x="1584" y="15462"/>
                      <a:pt x="2996" y="14864"/>
                      <a:pt x="3106" y="13859"/>
                    </a:cubicBezTo>
                    <a:cubicBezTo>
                      <a:pt x="3320" y="11906"/>
                      <a:pt x="1782" y="11786"/>
                      <a:pt x="0" y="11082"/>
                    </a:cubicBezTo>
                    <a:cubicBezTo>
                      <a:pt x="51" y="9961"/>
                      <a:pt x="86" y="8825"/>
                      <a:pt x="409" y="7978"/>
                    </a:cubicBezTo>
                    <a:cubicBezTo>
                      <a:pt x="2675" y="7987"/>
                      <a:pt x="4213" y="7552"/>
                      <a:pt x="3924" y="5528"/>
                    </a:cubicBezTo>
                    <a:cubicBezTo>
                      <a:pt x="3808" y="4715"/>
                      <a:pt x="2819" y="4111"/>
                      <a:pt x="2943" y="3404"/>
                    </a:cubicBezTo>
                    <a:cubicBezTo>
                      <a:pt x="3026" y="2931"/>
                      <a:pt x="3813" y="2646"/>
                      <a:pt x="4087" y="2424"/>
                    </a:cubicBezTo>
                    <a:cubicBezTo>
                      <a:pt x="4456" y="2126"/>
                      <a:pt x="4859" y="1493"/>
                      <a:pt x="5395" y="1525"/>
                    </a:cubicBezTo>
                    <a:cubicBezTo>
                      <a:pt x="6077" y="1567"/>
                      <a:pt x="6713" y="2981"/>
                      <a:pt x="7684" y="3077"/>
                    </a:cubicBezTo>
                    <a:cubicBezTo>
                      <a:pt x="9420" y="3248"/>
                      <a:pt x="9831" y="1970"/>
                      <a:pt x="10300" y="55"/>
                    </a:cubicBezTo>
                    <a:cubicBezTo>
                      <a:pt x="11317" y="-99"/>
                      <a:pt x="12649" y="92"/>
                      <a:pt x="13488" y="382"/>
                    </a:cubicBezTo>
                    <a:close/>
                    <a:moveTo>
                      <a:pt x="13488" y="382"/>
                    </a:moveTo>
                  </a:path>
                </a:pathLst>
              </a:custGeom>
              <a:grpFill/>
              <a:ln>
                <a:noFill/>
              </a:ln>
              <a:extLs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800"/>
              </a:p>
            </p:txBody>
          </p:sp>
          <p:sp>
            <p:nvSpPr>
              <p:cNvPr id="16" name="AutoShape 49"/>
              <p:cNvSpPr>
                <a:spLocks/>
              </p:cNvSpPr>
              <p:nvPr/>
            </p:nvSpPr>
            <p:spPr bwMode="auto">
              <a:xfrm>
                <a:off x="366713" y="2895600"/>
                <a:ext cx="992187" cy="992188"/>
              </a:xfrm>
              <a:custGeom>
                <a:avLst/>
                <a:gdLst/>
                <a:ahLst/>
                <a:cxnLst/>
                <a:rect l="0" t="0" r="r" b="b"/>
                <a:pathLst>
                  <a:path w="21509" h="21247">
                    <a:moveTo>
                      <a:pt x="11258" y="6594"/>
                    </a:moveTo>
                    <a:cubicBezTo>
                      <a:pt x="8710" y="6275"/>
                      <a:pt x="6623" y="8080"/>
                      <a:pt x="6592" y="10571"/>
                    </a:cubicBezTo>
                    <a:cubicBezTo>
                      <a:pt x="6560" y="13194"/>
                      <a:pt x="8524" y="14478"/>
                      <a:pt x="10056" y="14687"/>
                    </a:cubicBezTo>
                    <a:cubicBezTo>
                      <a:pt x="15829" y="15473"/>
                      <a:pt x="16469" y="7042"/>
                      <a:pt x="11399" y="6594"/>
                    </a:cubicBezTo>
                    <a:cubicBezTo>
                      <a:pt x="11353" y="6590"/>
                      <a:pt x="11304" y="6600"/>
                      <a:pt x="11258" y="6594"/>
                    </a:cubicBezTo>
                    <a:close/>
                    <a:moveTo>
                      <a:pt x="6168" y="735"/>
                    </a:moveTo>
                    <a:cubicBezTo>
                      <a:pt x="6529" y="576"/>
                      <a:pt x="7248" y="78"/>
                      <a:pt x="7723" y="177"/>
                    </a:cubicBezTo>
                    <a:cubicBezTo>
                      <a:pt x="8075" y="250"/>
                      <a:pt x="8401" y="934"/>
                      <a:pt x="8643" y="1293"/>
                    </a:cubicBezTo>
                    <a:cubicBezTo>
                      <a:pt x="9176" y="2086"/>
                      <a:pt x="10077" y="2793"/>
                      <a:pt x="11329" y="2269"/>
                    </a:cubicBezTo>
                    <a:cubicBezTo>
                      <a:pt x="12195" y="1907"/>
                      <a:pt x="12670" y="-312"/>
                      <a:pt x="13591" y="37"/>
                    </a:cubicBezTo>
                    <a:cubicBezTo>
                      <a:pt x="14316" y="312"/>
                      <a:pt x="15180" y="520"/>
                      <a:pt x="16065" y="1153"/>
                    </a:cubicBezTo>
                    <a:cubicBezTo>
                      <a:pt x="16183" y="2248"/>
                      <a:pt x="15579" y="3176"/>
                      <a:pt x="15924" y="4013"/>
                    </a:cubicBezTo>
                    <a:cubicBezTo>
                      <a:pt x="16134" y="4524"/>
                      <a:pt x="16781" y="5098"/>
                      <a:pt x="17409" y="5199"/>
                    </a:cubicBezTo>
                    <a:cubicBezTo>
                      <a:pt x="18457" y="5369"/>
                      <a:pt x="19363" y="4508"/>
                      <a:pt x="20024" y="4781"/>
                    </a:cubicBezTo>
                    <a:cubicBezTo>
                      <a:pt x="20490" y="4973"/>
                      <a:pt x="20546" y="5698"/>
                      <a:pt x="20731" y="6106"/>
                    </a:cubicBezTo>
                    <a:cubicBezTo>
                      <a:pt x="20916" y="6515"/>
                      <a:pt x="21439" y="7128"/>
                      <a:pt x="21367" y="7571"/>
                    </a:cubicBezTo>
                    <a:cubicBezTo>
                      <a:pt x="21250" y="8300"/>
                      <a:pt x="19464" y="8602"/>
                      <a:pt x="19176" y="9594"/>
                    </a:cubicBezTo>
                    <a:cubicBezTo>
                      <a:pt x="18596" y="11589"/>
                      <a:pt x="20120" y="11956"/>
                      <a:pt x="21509" y="12942"/>
                    </a:cubicBezTo>
                    <a:cubicBezTo>
                      <a:pt x="21270" y="14103"/>
                      <a:pt x="20922" y="15154"/>
                      <a:pt x="20307" y="15942"/>
                    </a:cubicBezTo>
                    <a:cubicBezTo>
                      <a:pt x="18434" y="15432"/>
                      <a:pt x="16591" y="15449"/>
                      <a:pt x="16277" y="17128"/>
                    </a:cubicBezTo>
                    <a:cubicBezTo>
                      <a:pt x="16118" y="17982"/>
                      <a:pt x="16918" y="18976"/>
                      <a:pt x="16702" y="19709"/>
                    </a:cubicBezTo>
                    <a:cubicBezTo>
                      <a:pt x="16582" y="20116"/>
                      <a:pt x="15669" y="20336"/>
                      <a:pt x="15359" y="20477"/>
                    </a:cubicBezTo>
                    <a:cubicBezTo>
                      <a:pt x="14876" y="20694"/>
                      <a:pt x="14407" y="20971"/>
                      <a:pt x="13874" y="21104"/>
                    </a:cubicBezTo>
                    <a:cubicBezTo>
                      <a:pt x="12709" y="20052"/>
                      <a:pt x="12163" y="17932"/>
                      <a:pt x="10056" y="19012"/>
                    </a:cubicBezTo>
                    <a:cubicBezTo>
                      <a:pt x="9084" y="19510"/>
                      <a:pt x="9043" y="21139"/>
                      <a:pt x="8218" y="21244"/>
                    </a:cubicBezTo>
                    <a:cubicBezTo>
                      <a:pt x="7873" y="21288"/>
                      <a:pt x="7070" y="20911"/>
                      <a:pt x="6663" y="20756"/>
                    </a:cubicBezTo>
                    <a:cubicBezTo>
                      <a:pt x="6243" y="20595"/>
                      <a:pt x="5555" y="20432"/>
                      <a:pt x="5391" y="19988"/>
                    </a:cubicBezTo>
                    <a:cubicBezTo>
                      <a:pt x="5115" y="19244"/>
                      <a:pt x="5974" y="18581"/>
                      <a:pt x="5673" y="17407"/>
                    </a:cubicBezTo>
                    <a:cubicBezTo>
                      <a:pt x="5048" y="15746"/>
                      <a:pt x="3211" y="15947"/>
                      <a:pt x="1502" y="16500"/>
                    </a:cubicBezTo>
                    <a:cubicBezTo>
                      <a:pt x="1147" y="16184"/>
                      <a:pt x="953" y="15682"/>
                      <a:pt x="725" y="15175"/>
                    </a:cubicBezTo>
                    <a:cubicBezTo>
                      <a:pt x="558" y="14803"/>
                      <a:pt x="80" y="14064"/>
                      <a:pt x="159" y="13640"/>
                    </a:cubicBezTo>
                    <a:cubicBezTo>
                      <a:pt x="241" y="13200"/>
                      <a:pt x="952" y="13000"/>
                      <a:pt x="1361" y="12733"/>
                    </a:cubicBezTo>
                    <a:cubicBezTo>
                      <a:pt x="2090" y="12257"/>
                      <a:pt x="2777" y="11448"/>
                      <a:pt x="2351" y="10152"/>
                    </a:cubicBezTo>
                    <a:cubicBezTo>
                      <a:pt x="2039" y="9205"/>
                      <a:pt x="175" y="8931"/>
                      <a:pt x="18" y="8199"/>
                    </a:cubicBezTo>
                    <a:cubicBezTo>
                      <a:pt x="-91" y="7692"/>
                      <a:pt x="329" y="7141"/>
                      <a:pt x="512" y="6664"/>
                    </a:cubicBezTo>
                    <a:cubicBezTo>
                      <a:pt x="707" y="6160"/>
                      <a:pt x="778" y="5612"/>
                      <a:pt x="1220" y="5269"/>
                    </a:cubicBezTo>
                    <a:cubicBezTo>
                      <a:pt x="2927" y="5801"/>
                      <a:pt x="4936" y="5803"/>
                      <a:pt x="5249" y="4083"/>
                    </a:cubicBezTo>
                    <a:cubicBezTo>
                      <a:pt x="5427" y="3104"/>
                      <a:pt x="4834" y="2576"/>
                      <a:pt x="4825" y="1502"/>
                    </a:cubicBezTo>
                    <a:cubicBezTo>
                      <a:pt x="5132" y="1105"/>
                      <a:pt x="5623" y="975"/>
                      <a:pt x="6168" y="735"/>
                    </a:cubicBezTo>
                    <a:close/>
                    <a:moveTo>
                      <a:pt x="6168" y="735"/>
                    </a:moveTo>
                  </a:path>
                </a:pathLst>
              </a:custGeom>
              <a:grpFill/>
              <a:ln>
                <a:noFill/>
              </a:ln>
              <a:extLs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800"/>
              </a:p>
            </p:txBody>
          </p:sp>
        </p:grpSp>
      </p:grpSp>
      <p:sp>
        <p:nvSpPr>
          <p:cNvPr id="19" name="Text Placeholder 5"/>
          <p:cNvSpPr>
            <a:spLocks noGrp="1"/>
          </p:cNvSpPr>
          <p:nvPr>
            <p:ph type="body" sz="quarter" idx="15" hasCustomPrompt="1"/>
          </p:nvPr>
        </p:nvSpPr>
        <p:spPr>
          <a:xfrm>
            <a:off x="662291" y="2621076"/>
            <a:ext cx="3581928" cy="1095452"/>
          </a:xfrm>
        </p:spPr>
        <p:txBody>
          <a:bodyPr vert="horz" lIns="91440" tIns="91440" rIns="91440" bIns="91440" rtlCol="0">
            <a:noAutofit/>
          </a:bodyPr>
          <a:lstStyle>
            <a:lvl1pPr algn="ctr">
              <a:defRPr lang="en-US" baseline="0" dirty="0"/>
            </a:lvl1pPr>
            <a:lvl2pPr>
              <a:defRPr lang="en-US" dirty="0"/>
            </a:lvl2pPr>
          </a:lstStyle>
          <a:p>
            <a:pPr lvl="0"/>
            <a:r>
              <a:rPr lang="en-US"/>
              <a:t>Insert text</a:t>
            </a:r>
          </a:p>
        </p:txBody>
      </p:sp>
      <p:sp>
        <p:nvSpPr>
          <p:cNvPr id="20" name="Text Placeholder 5"/>
          <p:cNvSpPr>
            <a:spLocks noGrp="1"/>
          </p:cNvSpPr>
          <p:nvPr>
            <p:ph type="body" sz="quarter" idx="17" hasCustomPrompt="1"/>
          </p:nvPr>
        </p:nvSpPr>
        <p:spPr>
          <a:xfrm>
            <a:off x="4339619" y="2621076"/>
            <a:ext cx="3581927" cy="1095452"/>
          </a:xfrm>
        </p:spPr>
        <p:txBody>
          <a:bodyPr vert="horz" lIns="91440" tIns="91440" rIns="91440" bIns="91440" rtlCol="0">
            <a:noAutofit/>
          </a:bodyPr>
          <a:lstStyle>
            <a:lvl1pPr algn="ctr">
              <a:defRPr lang="en-US" baseline="0" dirty="0"/>
            </a:lvl1pPr>
            <a:lvl2pPr>
              <a:defRPr lang="en-US" dirty="0"/>
            </a:lvl2pPr>
          </a:lstStyle>
          <a:p>
            <a:pPr lvl="0"/>
            <a:r>
              <a:rPr lang="en-US"/>
              <a:t>Insert text</a:t>
            </a:r>
          </a:p>
        </p:txBody>
      </p:sp>
      <p:sp>
        <p:nvSpPr>
          <p:cNvPr id="21" name="Text Placeholder 5"/>
          <p:cNvSpPr>
            <a:spLocks noGrp="1"/>
          </p:cNvSpPr>
          <p:nvPr>
            <p:ph type="body" sz="quarter" idx="19" hasCustomPrompt="1"/>
          </p:nvPr>
        </p:nvSpPr>
        <p:spPr>
          <a:xfrm>
            <a:off x="8016947" y="2621076"/>
            <a:ext cx="3581932" cy="1095452"/>
          </a:xfrm>
        </p:spPr>
        <p:txBody>
          <a:bodyPr vert="horz" lIns="91440" tIns="91440" rIns="91440" bIns="91440" rtlCol="0">
            <a:noAutofit/>
          </a:bodyPr>
          <a:lstStyle>
            <a:lvl1pPr algn="ctr">
              <a:defRPr lang="en-US" baseline="0" dirty="0" smtClean="0"/>
            </a:lvl1pPr>
            <a:lvl2pPr>
              <a:defRPr lang="en-US" dirty="0"/>
            </a:lvl2pPr>
          </a:lstStyle>
          <a:p>
            <a:pPr lvl="0"/>
            <a:r>
              <a:rPr lang="en-US"/>
              <a:t>Insert text</a:t>
            </a:r>
          </a:p>
        </p:txBody>
      </p:sp>
      <p:sp>
        <p:nvSpPr>
          <p:cNvPr id="17" name="Text Placeholder 7"/>
          <p:cNvSpPr>
            <a:spLocks noGrp="1"/>
          </p:cNvSpPr>
          <p:nvPr>
            <p:ph type="body" sz="quarter" idx="13"/>
          </p:nvPr>
        </p:nvSpPr>
        <p:spPr>
          <a:xfrm>
            <a:off x="304799" y="671946"/>
            <a:ext cx="11582399" cy="330200"/>
          </a:xfrm>
        </p:spPr>
        <p:txBody>
          <a:bodyPr vert="horz" lIns="0" tIns="0" rIns="0" bIns="0" rtlCol="0" anchor="t">
            <a:noAutofit/>
          </a:bodyPr>
          <a:lstStyle>
            <a:lvl1pPr marL="12700" indent="0">
              <a:buNone/>
              <a:defRPr lang="en-US" sz="2000" b="0" i="1" dirty="0">
                <a:solidFill>
                  <a:schemeClr val="accent2"/>
                </a:solidFill>
                <a:latin typeface="Times New Roman" charset="0"/>
                <a:ea typeface="Times New Roman" charset="0"/>
                <a:cs typeface="Times New Roman" charset="0"/>
              </a:defRPr>
            </a:lvl1pPr>
          </a:lstStyle>
          <a:p>
            <a:pPr lvl="0">
              <a:lnSpc>
                <a:spcPct val="90000"/>
              </a:lnSpc>
            </a:pPr>
            <a:r>
              <a:rPr lang="en-US"/>
              <a:t>Click to edit Master text styles</a:t>
            </a:r>
          </a:p>
        </p:txBody>
      </p:sp>
      <p:sp>
        <p:nvSpPr>
          <p:cNvPr id="18" name="Rectangle 17"/>
          <p:cNvSpPr/>
          <p:nvPr userDrawn="1"/>
        </p:nvSpPr>
        <p:spPr>
          <a:xfrm>
            <a:off x="12801600" y="0"/>
            <a:ext cx="3048000" cy="64008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Text Grid Three Items</a:t>
            </a:r>
          </a:p>
        </p:txBody>
      </p:sp>
    </p:spTree>
  </p:cSld>
  <p:clrMapOvr>
    <a:masterClrMapping/>
  </p:clrMapOvr>
  <p:transition>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ext Grid Four Items">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B9A96B2-702C-084E-9060-05751DBF82B0}" type="slidenum">
              <a:rPr lang="en-US" smtClean="0"/>
              <a:t>‹#›</a:t>
            </a:fld>
            <a:endParaRPr lang="en-US"/>
          </a:p>
        </p:txBody>
      </p:sp>
      <p:sp>
        <p:nvSpPr>
          <p:cNvPr id="10" name="Title 9"/>
          <p:cNvSpPr>
            <a:spLocks noGrp="1"/>
          </p:cNvSpPr>
          <p:nvPr>
            <p:ph type="title"/>
          </p:nvPr>
        </p:nvSpPr>
        <p:spPr/>
        <p:txBody>
          <a:bodyPr/>
          <a:lstStyle/>
          <a:p>
            <a:r>
              <a:rPr lang="en-US"/>
              <a:t>Click to edit Master title style</a:t>
            </a:r>
          </a:p>
        </p:txBody>
      </p:sp>
      <p:cxnSp>
        <p:nvCxnSpPr>
          <p:cNvPr id="8" name="Straight Connector 7"/>
          <p:cNvCxnSpPr/>
          <p:nvPr userDrawn="1"/>
        </p:nvCxnSpPr>
        <p:spPr>
          <a:xfrm flipV="1">
            <a:off x="6140863" y="1726442"/>
            <a:ext cx="0" cy="1364776"/>
          </a:xfrm>
          <a:prstGeom prst="line">
            <a:avLst/>
          </a:prstGeom>
          <a:ln w="12700" cap="rnd">
            <a:solidFill>
              <a:schemeClr val="bg2"/>
            </a:solidFill>
            <a:tailEnd type="none"/>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userDrawn="1"/>
        </p:nvCxnSpPr>
        <p:spPr>
          <a:xfrm>
            <a:off x="629068" y="3143762"/>
            <a:ext cx="5444355" cy="0"/>
          </a:xfrm>
          <a:prstGeom prst="line">
            <a:avLst/>
          </a:prstGeom>
          <a:ln w="12700" cap="rnd">
            <a:solidFill>
              <a:schemeClr val="bg2"/>
            </a:solidFill>
            <a:tailEnd type="none"/>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userDrawn="1"/>
        </p:nvCxnSpPr>
        <p:spPr>
          <a:xfrm flipV="1">
            <a:off x="6140863" y="3196306"/>
            <a:ext cx="0" cy="1364776"/>
          </a:xfrm>
          <a:prstGeom prst="line">
            <a:avLst/>
          </a:prstGeom>
          <a:ln w="12700" cap="rnd">
            <a:solidFill>
              <a:schemeClr val="bg2"/>
            </a:solidFill>
            <a:tailEnd type="none"/>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userDrawn="1"/>
        </p:nvCxnSpPr>
        <p:spPr>
          <a:xfrm>
            <a:off x="6193838" y="3143762"/>
            <a:ext cx="5485668" cy="0"/>
          </a:xfrm>
          <a:prstGeom prst="line">
            <a:avLst/>
          </a:prstGeom>
          <a:ln w="12700" cap="rnd">
            <a:solidFill>
              <a:schemeClr val="bg2"/>
            </a:solidFill>
            <a:tailEnd type="none"/>
          </a:ln>
          <a:effectLst/>
        </p:spPr>
        <p:style>
          <a:lnRef idx="2">
            <a:schemeClr val="accent1"/>
          </a:lnRef>
          <a:fillRef idx="0">
            <a:schemeClr val="accent1"/>
          </a:fillRef>
          <a:effectRef idx="1">
            <a:schemeClr val="accent1"/>
          </a:effectRef>
          <a:fontRef idx="minor">
            <a:schemeClr val="tx1"/>
          </a:fontRef>
        </p:style>
      </p:cxnSp>
      <p:grpSp>
        <p:nvGrpSpPr>
          <p:cNvPr id="15" name="Group 14"/>
          <p:cNvGrpSpPr/>
          <p:nvPr userDrawn="1"/>
        </p:nvGrpSpPr>
        <p:grpSpPr>
          <a:xfrm>
            <a:off x="12801600" y="702812"/>
            <a:ext cx="3048000" cy="6155188"/>
            <a:chOff x="9601200" y="702812"/>
            <a:chExt cx="2286000" cy="6155188"/>
          </a:xfrm>
        </p:grpSpPr>
        <p:sp>
          <p:nvSpPr>
            <p:cNvPr id="16" name="Rectangle 15"/>
            <p:cNvSpPr/>
            <p:nvPr userDrawn="1"/>
          </p:nvSpPr>
          <p:spPr>
            <a:xfrm>
              <a:off x="9601200" y="702812"/>
              <a:ext cx="2286000" cy="615518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wrap="square" lIns="182880" tIns="457200" rIns="182880" rtlCol="0" anchor="t"/>
            <a:lstStyle/>
            <a:p>
              <a:pPr algn="ctr">
                <a:spcAft>
                  <a:spcPts val="600"/>
                </a:spcAft>
              </a:pPr>
              <a:r>
                <a:rPr lang="en-US" sz="1100" b="1">
                  <a:ea typeface="Times New Roman" charset="0"/>
                  <a:cs typeface="Times New Roman" charset="0"/>
                </a:rPr>
                <a:t>Layout Standards</a:t>
              </a:r>
            </a:p>
            <a:p>
              <a:pPr marL="228600" indent="-228600">
                <a:spcAft>
                  <a:spcPts val="600"/>
                </a:spcAft>
                <a:buFont typeface="+mj-lt"/>
                <a:buAutoNum type="arabicPeriod"/>
              </a:pPr>
              <a:r>
                <a:rPr lang="en-US" sz="1000"/>
                <a:t>To add emphasis</a:t>
              </a:r>
              <a:r>
                <a:rPr lang="en-US" sz="1000" baseline="0"/>
                <a:t> to text</a:t>
              </a:r>
              <a:r>
                <a:rPr lang="en-US" sz="1000"/>
                <a:t>, make text bold and red</a:t>
              </a:r>
            </a:p>
            <a:p>
              <a:pPr marL="228600" indent="-228600">
                <a:spcAft>
                  <a:spcPts val="600"/>
                </a:spcAft>
                <a:buFont typeface="+mj-lt"/>
                <a:buAutoNum type="arabicPeriod"/>
              </a:pPr>
              <a:r>
                <a:rPr lang="en-US" sz="1000"/>
                <a:t>To jump from</a:t>
              </a:r>
              <a:r>
                <a:rPr lang="en-US" sz="1000" baseline="0"/>
                <a:t> box to box, use Tab. If clicked into text edit, use Esc-Tab to move to next box.</a:t>
              </a:r>
              <a:endParaRPr lang="en-US" sz="1000"/>
            </a:p>
          </p:txBody>
        </p:sp>
        <p:grpSp>
          <p:nvGrpSpPr>
            <p:cNvPr id="17" name="Group 16"/>
            <p:cNvGrpSpPr>
              <a:grpSpLocks noChangeAspect="1"/>
            </p:cNvGrpSpPr>
            <p:nvPr userDrawn="1"/>
          </p:nvGrpSpPr>
          <p:grpSpPr>
            <a:xfrm>
              <a:off x="10625490" y="843418"/>
              <a:ext cx="233337" cy="225045"/>
              <a:chOff x="366713" y="2336800"/>
              <a:chExt cx="1608137" cy="1550988"/>
            </a:xfrm>
            <a:solidFill>
              <a:schemeClr val="bg1"/>
            </a:solidFill>
          </p:grpSpPr>
          <p:sp>
            <p:nvSpPr>
              <p:cNvPr id="18" name="AutoShape 48"/>
              <p:cNvSpPr>
                <a:spLocks/>
              </p:cNvSpPr>
              <p:nvPr/>
            </p:nvSpPr>
            <p:spPr bwMode="auto">
              <a:xfrm>
                <a:off x="1117600" y="2336800"/>
                <a:ext cx="857250" cy="855663"/>
              </a:xfrm>
              <a:custGeom>
                <a:avLst/>
                <a:gdLst/>
                <a:ahLst/>
                <a:cxnLst/>
                <a:rect l="0" t="0" r="r" b="b"/>
                <a:pathLst>
                  <a:path w="21526" h="21465">
                    <a:moveTo>
                      <a:pt x="11035" y="6753"/>
                    </a:moveTo>
                    <a:cubicBezTo>
                      <a:pt x="8309" y="6557"/>
                      <a:pt x="5586" y="9378"/>
                      <a:pt x="7112" y="12552"/>
                    </a:cubicBezTo>
                    <a:cubicBezTo>
                      <a:pt x="8284" y="14989"/>
                      <a:pt x="12214" y="15497"/>
                      <a:pt x="13979" y="13287"/>
                    </a:cubicBezTo>
                    <a:cubicBezTo>
                      <a:pt x="16142" y="10578"/>
                      <a:pt x="14059" y="6970"/>
                      <a:pt x="11035" y="6753"/>
                    </a:cubicBezTo>
                    <a:close/>
                    <a:moveTo>
                      <a:pt x="13488" y="382"/>
                    </a:moveTo>
                    <a:cubicBezTo>
                      <a:pt x="13627" y="2367"/>
                      <a:pt x="13815" y="3733"/>
                      <a:pt x="15368" y="3894"/>
                    </a:cubicBezTo>
                    <a:cubicBezTo>
                      <a:pt x="16544" y="4016"/>
                      <a:pt x="17213" y="2788"/>
                      <a:pt x="18066" y="2914"/>
                    </a:cubicBezTo>
                    <a:cubicBezTo>
                      <a:pt x="18529" y="2982"/>
                      <a:pt x="18987" y="3880"/>
                      <a:pt x="19128" y="4057"/>
                    </a:cubicBezTo>
                    <a:cubicBezTo>
                      <a:pt x="19520" y="4550"/>
                      <a:pt x="19881" y="4792"/>
                      <a:pt x="20027" y="5364"/>
                    </a:cubicBezTo>
                    <a:cubicBezTo>
                      <a:pt x="19600" y="6213"/>
                      <a:pt x="18661" y="6479"/>
                      <a:pt x="18474" y="7406"/>
                    </a:cubicBezTo>
                    <a:cubicBezTo>
                      <a:pt x="18058" y="9482"/>
                      <a:pt x="19959" y="9825"/>
                      <a:pt x="21499" y="10346"/>
                    </a:cubicBezTo>
                    <a:cubicBezTo>
                      <a:pt x="21600" y="11283"/>
                      <a:pt x="21404" y="12580"/>
                      <a:pt x="21172" y="13450"/>
                    </a:cubicBezTo>
                    <a:cubicBezTo>
                      <a:pt x="19226" y="13539"/>
                      <a:pt x="17595" y="13849"/>
                      <a:pt x="17576" y="15574"/>
                    </a:cubicBezTo>
                    <a:cubicBezTo>
                      <a:pt x="17563" y="16643"/>
                      <a:pt x="18440" y="16985"/>
                      <a:pt x="18637" y="18024"/>
                    </a:cubicBezTo>
                    <a:cubicBezTo>
                      <a:pt x="18379" y="18485"/>
                      <a:pt x="17961" y="18713"/>
                      <a:pt x="17494" y="19086"/>
                    </a:cubicBezTo>
                    <a:cubicBezTo>
                      <a:pt x="17257" y="19274"/>
                      <a:pt x="16598" y="19997"/>
                      <a:pt x="16186" y="19984"/>
                    </a:cubicBezTo>
                    <a:cubicBezTo>
                      <a:pt x="15405" y="19960"/>
                      <a:pt x="14930" y="18589"/>
                      <a:pt x="14061" y="18432"/>
                    </a:cubicBezTo>
                    <a:cubicBezTo>
                      <a:pt x="11682" y="18003"/>
                      <a:pt x="11871" y="20267"/>
                      <a:pt x="11035" y="21454"/>
                    </a:cubicBezTo>
                    <a:cubicBezTo>
                      <a:pt x="10171" y="21501"/>
                      <a:pt x="8737" y="21411"/>
                      <a:pt x="8012" y="21046"/>
                    </a:cubicBezTo>
                    <a:cubicBezTo>
                      <a:pt x="8020" y="18885"/>
                      <a:pt x="7584" y="17552"/>
                      <a:pt x="5968" y="17534"/>
                    </a:cubicBezTo>
                    <a:cubicBezTo>
                      <a:pt x="4966" y="17522"/>
                      <a:pt x="4195" y="18681"/>
                      <a:pt x="3516" y="18596"/>
                    </a:cubicBezTo>
                    <a:cubicBezTo>
                      <a:pt x="3014" y="18533"/>
                      <a:pt x="1534" y="16594"/>
                      <a:pt x="1554" y="16145"/>
                    </a:cubicBezTo>
                    <a:cubicBezTo>
                      <a:pt x="1584" y="15462"/>
                      <a:pt x="2996" y="14864"/>
                      <a:pt x="3106" y="13859"/>
                    </a:cubicBezTo>
                    <a:cubicBezTo>
                      <a:pt x="3320" y="11906"/>
                      <a:pt x="1782" y="11786"/>
                      <a:pt x="0" y="11082"/>
                    </a:cubicBezTo>
                    <a:cubicBezTo>
                      <a:pt x="51" y="9961"/>
                      <a:pt x="86" y="8825"/>
                      <a:pt x="409" y="7978"/>
                    </a:cubicBezTo>
                    <a:cubicBezTo>
                      <a:pt x="2675" y="7987"/>
                      <a:pt x="4213" y="7552"/>
                      <a:pt x="3924" y="5528"/>
                    </a:cubicBezTo>
                    <a:cubicBezTo>
                      <a:pt x="3808" y="4715"/>
                      <a:pt x="2819" y="4111"/>
                      <a:pt x="2943" y="3404"/>
                    </a:cubicBezTo>
                    <a:cubicBezTo>
                      <a:pt x="3026" y="2931"/>
                      <a:pt x="3813" y="2646"/>
                      <a:pt x="4087" y="2424"/>
                    </a:cubicBezTo>
                    <a:cubicBezTo>
                      <a:pt x="4456" y="2126"/>
                      <a:pt x="4859" y="1493"/>
                      <a:pt x="5395" y="1525"/>
                    </a:cubicBezTo>
                    <a:cubicBezTo>
                      <a:pt x="6077" y="1567"/>
                      <a:pt x="6713" y="2981"/>
                      <a:pt x="7684" y="3077"/>
                    </a:cubicBezTo>
                    <a:cubicBezTo>
                      <a:pt x="9420" y="3248"/>
                      <a:pt x="9831" y="1970"/>
                      <a:pt x="10300" y="55"/>
                    </a:cubicBezTo>
                    <a:cubicBezTo>
                      <a:pt x="11317" y="-99"/>
                      <a:pt x="12649" y="92"/>
                      <a:pt x="13488" y="382"/>
                    </a:cubicBezTo>
                    <a:close/>
                    <a:moveTo>
                      <a:pt x="13488" y="382"/>
                    </a:moveTo>
                  </a:path>
                </a:pathLst>
              </a:custGeom>
              <a:grpFill/>
              <a:ln>
                <a:noFill/>
              </a:ln>
              <a:extLs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800"/>
              </a:p>
            </p:txBody>
          </p:sp>
          <p:sp>
            <p:nvSpPr>
              <p:cNvPr id="19" name="AutoShape 49"/>
              <p:cNvSpPr>
                <a:spLocks/>
              </p:cNvSpPr>
              <p:nvPr/>
            </p:nvSpPr>
            <p:spPr bwMode="auto">
              <a:xfrm>
                <a:off x="366713" y="2895600"/>
                <a:ext cx="992187" cy="992188"/>
              </a:xfrm>
              <a:custGeom>
                <a:avLst/>
                <a:gdLst/>
                <a:ahLst/>
                <a:cxnLst/>
                <a:rect l="0" t="0" r="r" b="b"/>
                <a:pathLst>
                  <a:path w="21509" h="21247">
                    <a:moveTo>
                      <a:pt x="11258" y="6594"/>
                    </a:moveTo>
                    <a:cubicBezTo>
                      <a:pt x="8710" y="6275"/>
                      <a:pt x="6623" y="8080"/>
                      <a:pt x="6592" y="10571"/>
                    </a:cubicBezTo>
                    <a:cubicBezTo>
                      <a:pt x="6560" y="13194"/>
                      <a:pt x="8524" y="14478"/>
                      <a:pt x="10056" y="14687"/>
                    </a:cubicBezTo>
                    <a:cubicBezTo>
                      <a:pt x="15829" y="15473"/>
                      <a:pt x="16469" y="7042"/>
                      <a:pt x="11399" y="6594"/>
                    </a:cubicBezTo>
                    <a:cubicBezTo>
                      <a:pt x="11353" y="6590"/>
                      <a:pt x="11304" y="6600"/>
                      <a:pt x="11258" y="6594"/>
                    </a:cubicBezTo>
                    <a:close/>
                    <a:moveTo>
                      <a:pt x="6168" y="735"/>
                    </a:moveTo>
                    <a:cubicBezTo>
                      <a:pt x="6529" y="576"/>
                      <a:pt x="7248" y="78"/>
                      <a:pt x="7723" y="177"/>
                    </a:cubicBezTo>
                    <a:cubicBezTo>
                      <a:pt x="8075" y="250"/>
                      <a:pt x="8401" y="934"/>
                      <a:pt x="8643" y="1293"/>
                    </a:cubicBezTo>
                    <a:cubicBezTo>
                      <a:pt x="9176" y="2086"/>
                      <a:pt x="10077" y="2793"/>
                      <a:pt x="11329" y="2269"/>
                    </a:cubicBezTo>
                    <a:cubicBezTo>
                      <a:pt x="12195" y="1907"/>
                      <a:pt x="12670" y="-312"/>
                      <a:pt x="13591" y="37"/>
                    </a:cubicBezTo>
                    <a:cubicBezTo>
                      <a:pt x="14316" y="312"/>
                      <a:pt x="15180" y="520"/>
                      <a:pt x="16065" y="1153"/>
                    </a:cubicBezTo>
                    <a:cubicBezTo>
                      <a:pt x="16183" y="2248"/>
                      <a:pt x="15579" y="3176"/>
                      <a:pt x="15924" y="4013"/>
                    </a:cubicBezTo>
                    <a:cubicBezTo>
                      <a:pt x="16134" y="4524"/>
                      <a:pt x="16781" y="5098"/>
                      <a:pt x="17409" y="5199"/>
                    </a:cubicBezTo>
                    <a:cubicBezTo>
                      <a:pt x="18457" y="5369"/>
                      <a:pt x="19363" y="4508"/>
                      <a:pt x="20024" y="4781"/>
                    </a:cubicBezTo>
                    <a:cubicBezTo>
                      <a:pt x="20490" y="4973"/>
                      <a:pt x="20546" y="5698"/>
                      <a:pt x="20731" y="6106"/>
                    </a:cubicBezTo>
                    <a:cubicBezTo>
                      <a:pt x="20916" y="6515"/>
                      <a:pt x="21439" y="7128"/>
                      <a:pt x="21367" y="7571"/>
                    </a:cubicBezTo>
                    <a:cubicBezTo>
                      <a:pt x="21250" y="8300"/>
                      <a:pt x="19464" y="8602"/>
                      <a:pt x="19176" y="9594"/>
                    </a:cubicBezTo>
                    <a:cubicBezTo>
                      <a:pt x="18596" y="11589"/>
                      <a:pt x="20120" y="11956"/>
                      <a:pt x="21509" y="12942"/>
                    </a:cubicBezTo>
                    <a:cubicBezTo>
                      <a:pt x="21270" y="14103"/>
                      <a:pt x="20922" y="15154"/>
                      <a:pt x="20307" y="15942"/>
                    </a:cubicBezTo>
                    <a:cubicBezTo>
                      <a:pt x="18434" y="15432"/>
                      <a:pt x="16591" y="15449"/>
                      <a:pt x="16277" y="17128"/>
                    </a:cubicBezTo>
                    <a:cubicBezTo>
                      <a:pt x="16118" y="17982"/>
                      <a:pt x="16918" y="18976"/>
                      <a:pt x="16702" y="19709"/>
                    </a:cubicBezTo>
                    <a:cubicBezTo>
                      <a:pt x="16582" y="20116"/>
                      <a:pt x="15669" y="20336"/>
                      <a:pt x="15359" y="20477"/>
                    </a:cubicBezTo>
                    <a:cubicBezTo>
                      <a:pt x="14876" y="20694"/>
                      <a:pt x="14407" y="20971"/>
                      <a:pt x="13874" y="21104"/>
                    </a:cubicBezTo>
                    <a:cubicBezTo>
                      <a:pt x="12709" y="20052"/>
                      <a:pt x="12163" y="17932"/>
                      <a:pt x="10056" y="19012"/>
                    </a:cubicBezTo>
                    <a:cubicBezTo>
                      <a:pt x="9084" y="19510"/>
                      <a:pt x="9043" y="21139"/>
                      <a:pt x="8218" y="21244"/>
                    </a:cubicBezTo>
                    <a:cubicBezTo>
                      <a:pt x="7873" y="21288"/>
                      <a:pt x="7070" y="20911"/>
                      <a:pt x="6663" y="20756"/>
                    </a:cubicBezTo>
                    <a:cubicBezTo>
                      <a:pt x="6243" y="20595"/>
                      <a:pt x="5555" y="20432"/>
                      <a:pt x="5391" y="19988"/>
                    </a:cubicBezTo>
                    <a:cubicBezTo>
                      <a:pt x="5115" y="19244"/>
                      <a:pt x="5974" y="18581"/>
                      <a:pt x="5673" y="17407"/>
                    </a:cubicBezTo>
                    <a:cubicBezTo>
                      <a:pt x="5048" y="15746"/>
                      <a:pt x="3211" y="15947"/>
                      <a:pt x="1502" y="16500"/>
                    </a:cubicBezTo>
                    <a:cubicBezTo>
                      <a:pt x="1147" y="16184"/>
                      <a:pt x="953" y="15682"/>
                      <a:pt x="725" y="15175"/>
                    </a:cubicBezTo>
                    <a:cubicBezTo>
                      <a:pt x="558" y="14803"/>
                      <a:pt x="80" y="14064"/>
                      <a:pt x="159" y="13640"/>
                    </a:cubicBezTo>
                    <a:cubicBezTo>
                      <a:pt x="241" y="13200"/>
                      <a:pt x="952" y="13000"/>
                      <a:pt x="1361" y="12733"/>
                    </a:cubicBezTo>
                    <a:cubicBezTo>
                      <a:pt x="2090" y="12257"/>
                      <a:pt x="2777" y="11448"/>
                      <a:pt x="2351" y="10152"/>
                    </a:cubicBezTo>
                    <a:cubicBezTo>
                      <a:pt x="2039" y="9205"/>
                      <a:pt x="175" y="8931"/>
                      <a:pt x="18" y="8199"/>
                    </a:cubicBezTo>
                    <a:cubicBezTo>
                      <a:pt x="-91" y="7692"/>
                      <a:pt x="329" y="7141"/>
                      <a:pt x="512" y="6664"/>
                    </a:cubicBezTo>
                    <a:cubicBezTo>
                      <a:pt x="707" y="6160"/>
                      <a:pt x="778" y="5612"/>
                      <a:pt x="1220" y="5269"/>
                    </a:cubicBezTo>
                    <a:cubicBezTo>
                      <a:pt x="2927" y="5801"/>
                      <a:pt x="4936" y="5803"/>
                      <a:pt x="5249" y="4083"/>
                    </a:cubicBezTo>
                    <a:cubicBezTo>
                      <a:pt x="5427" y="3104"/>
                      <a:pt x="4834" y="2576"/>
                      <a:pt x="4825" y="1502"/>
                    </a:cubicBezTo>
                    <a:cubicBezTo>
                      <a:pt x="5132" y="1105"/>
                      <a:pt x="5623" y="975"/>
                      <a:pt x="6168" y="735"/>
                    </a:cubicBezTo>
                    <a:close/>
                    <a:moveTo>
                      <a:pt x="6168" y="735"/>
                    </a:moveTo>
                  </a:path>
                </a:pathLst>
              </a:custGeom>
              <a:grpFill/>
              <a:ln>
                <a:noFill/>
              </a:ln>
              <a:extLs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800"/>
              </a:p>
            </p:txBody>
          </p:sp>
        </p:grpSp>
      </p:grpSp>
      <p:sp>
        <p:nvSpPr>
          <p:cNvPr id="20" name="Text Placeholder 5"/>
          <p:cNvSpPr>
            <a:spLocks noGrp="1"/>
          </p:cNvSpPr>
          <p:nvPr>
            <p:ph type="body" sz="quarter" idx="15" hasCustomPrompt="1"/>
          </p:nvPr>
        </p:nvSpPr>
        <p:spPr>
          <a:xfrm>
            <a:off x="662290" y="1913648"/>
            <a:ext cx="5411133" cy="1177570"/>
          </a:xfrm>
        </p:spPr>
        <p:txBody>
          <a:bodyPr vert="horz" lIns="91440" tIns="91440" rIns="91440" bIns="91440" rtlCol="0">
            <a:noAutofit/>
          </a:bodyPr>
          <a:lstStyle>
            <a:lvl1pPr algn="ctr">
              <a:defRPr lang="en-US" baseline="0" dirty="0"/>
            </a:lvl1pPr>
            <a:lvl2pPr>
              <a:defRPr lang="en-US" dirty="0"/>
            </a:lvl2pPr>
          </a:lstStyle>
          <a:p>
            <a:pPr lvl="0"/>
            <a:r>
              <a:rPr lang="en-US"/>
              <a:t>Insert text</a:t>
            </a:r>
          </a:p>
        </p:txBody>
      </p:sp>
      <p:sp>
        <p:nvSpPr>
          <p:cNvPr id="27" name="Text Placeholder 5"/>
          <p:cNvSpPr>
            <a:spLocks noGrp="1"/>
          </p:cNvSpPr>
          <p:nvPr>
            <p:ph type="body" sz="quarter" idx="19" hasCustomPrompt="1"/>
          </p:nvPr>
        </p:nvSpPr>
        <p:spPr>
          <a:xfrm>
            <a:off x="6193838" y="1913648"/>
            <a:ext cx="5405041" cy="1177570"/>
          </a:xfrm>
        </p:spPr>
        <p:txBody>
          <a:bodyPr vert="horz" lIns="91440" tIns="91440" rIns="91440" bIns="91440" rtlCol="0">
            <a:noAutofit/>
          </a:bodyPr>
          <a:lstStyle>
            <a:lvl1pPr algn="ctr">
              <a:defRPr lang="en-US" baseline="0" dirty="0"/>
            </a:lvl1pPr>
            <a:lvl2pPr>
              <a:defRPr lang="en-US" dirty="0"/>
            </a:lvl2pPr>
          </a:lstStyle>
          <a:p>
            <a:pPr lvl="0"/>
            <a:r>
              <a:rPr lang="en-US"/>
              <a:t>Insert text</a:t>
            </a:r>
          </a:p>
        </p:txBody>
      </p:sp>
      <p:sp>
        <p:nvSpPr>
          <p:cNvPr id="28" name="Text Placeholder 5"/>
          <p:cNvSpPr>
            <a:spLocks noGrp="1"/>
          </p:cNvSpPr>
          <p:nvPr>
            <p:ph type="body" sz="quarter" idx="16" hasCustomPrompt="1"/>
          </p:nvPr>
        </p:nvSpPr>
        <p:spPr>
          <a:xfrm>
            <a:off x="662290" y="3205335"/>
            <a:ext cx="5411135" cy="1168543"/>
          </a:xfrm>
        </p:spPr>
        <p:txBody>
          <a:bodyPr vert="horz" lIns="91440" tIns="91440" rIns="91440" bIns="91440" rtlCol="0">
            <a:noAutofit/>
          </a:bodyPr>
          <a:lstStyle>
            <a:lvl1pPr algn="ctr">
              <a:defRPr lang="en-US" baseline="0" dirty="0"/>
            </a:lvl1pPr>
            <a:lvl2pPr>
              <a:defRPr lang="en-US" dirty="0"/>
            </a:lvl2pPr>
          </a:lstStyle>
          <a:p>
            <a:pPr lvl="0"/>
            <a:r>
              <a:rPr lang="en-US"/>
              <a:t>Insert text</a:t>
            </a:r>
          </a:p>
        </p:txBody>
      </p:sp>
      <p:sp>
        <p:nvSpPr>
          <p:cNvPr id="29" name="Text Placeholder 5"/>
          <p:cNvSpPr>
            <a:spLocks noGrp="1"/>
          </p:cNvSpPr>
          <p:nvPr>
            <p:ph type="body" sz="quarter" idx="20" hasCustomPrompt="1"/>
          </p:nvPr>
        </p:nvSpPr>
        <p:spPr>
          <a:xfrm>
            <a:off x="6193840" y="3205335"/>
            <a:ext cx="5405040" cy="1168543"/>
          </a:xfrm>
        </p:spPr>
        <p:txBody>
          <a:bodyPr vert="horz" lIns="91440" tIns="91440" rIns="91440" bIns="91440" rtlCol="0">
            <a:noAutofit/>
          </a:bodyPr>
          <a:lstStyle>
            <a:lvl1pPr algn="ctr">
              <a:defRPr lang="en-US" baseline="0" dirty="0"/>
            </a:lvl1pPr>
            <a:lvl2pPr>
              <a:defRPr lang="en-US" dirty="0"/>
            </a:lvl2pPr>
          </a:lstStyle>
          <a:p>
            <a:pPr lvl="0"/>
            <a:r>
              <a:rPr lang="en-US"/>
              <a:t>Insert text</a:t>
            </a:r>
          </a:p>
        </p:txBody>
      </p:sp>
      <p:sp>
        <p:nvSpPr>
          <p:cNvPr id="21" name="Text Placeholder 7"/>
          <p:cNvSpPr>
            <a:spLocks noGrp="1"/>
          </p:cNvSpPr>
          <p:nvPr>
            <p:ph type="body" sz="quarter" idx="13"/>
          </p:nvPr>
        </p:nvSpPr>
        <p:spPr>
          <a:xfrm>
            <a:off x="304799" y="671946"/>
            <a:ext cx="11582399" cy="330200"/>
          </a:xfrm>
        </p:spPr>
        <p:txBody>
          <a:bodyPr vert="horz" lIns="0" tIns="0" rIns="0" bIns="0" rtlCol="0" anchor="t">
            <a:noAutofit/>
          </a:bodyPr>
          <a:lstStyle>
            <a:lvl1pPr marL="12700" indent="0">
              <a:buNone/>
              <a:defRPr lang="en-US" sz="2000" b="0" i="1" dirty="0">
                <a:solidFill>
                  <a:schemeClr val="accent2"/>
                </a:solidFill>
                <a:latin typeface="Times New Roman" charset="0"/>
                <a:ea typeface="Times New Roman" charset="0"/>
                <a:cs typeface="Times New Roman" charset="0"/>
              </a:defRPr>
            </a:lvl1pPr>
          </a:lstStyle>
          <a:p>
            <a:pPr lvl="0">
              <a:lnSpc>
                <a:spcPct val="90000"/>
              </a:lnSpc>
            </a:pPr>
            <a:r>
              <a:rPr lang="en-US"/>
              <a:t>Click to edit Master text styles</a:t>
            </a:r>
          </a:p>
        </p:txBody>
      </p:sp>
      <p:sp>
        <p:nvSpPr>
          <p:cNvPr id="22" name="Rectangle 21"/>
          <p:cNvSpPr/>
          <p:nvPr userDrawn="1"/>
        </p:nvSpPr>
        <p:spPr>
          <a:xfrm>
            <a:off x="12801600" y="0"/>
            <a:ext cx="3048000" cy="64008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Text Grid Four Items</a:t>
            </a:r>
          </a:p>
        </p:txBody>
      </p:sp>
    </p:spTree>
  </p:cSld>
  <p:clrMapOvr>
    <a:masterClrMapping/>
  </p:clrMapOvr>
  <p:transition>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ext Grid Five Items">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B9A96B2-702C-084E-9060-05751DBF82B0}" type="slidenum">
              <a:rPr lang="en-US" smtClean="0"/>
              <a:t>‹#›</a:t>
            </a:fld>
            <a:endParaRPr lang="en-US"/>
          </a:p>
        </p:txBody>
      </p:sp>
      <p:sp>
        <p:nvSpPr>
          <p:cNvPr id="10" name="Title 9"/>
          <p:cNvSpPr>
            <a:spLocks noGrp="1"/>
          </p:cNvSpPr>
          <p:nvPr>
            <p:ph type="title"/>
          </p:nvPr>
        </p:nvSpPr>
        <p:spPr/>
        <p:txBody>
          <a:bodyPr/>
          <a:lstStyle/>
          <a:p>
            <a:r>
              <a:rPr lang="en-US"/>
              <a:t>Click to edit Master title style</a:t>
            </a:r>
          </a:p>
        </p:txBody>
      </p:sp>
      <p:cxnSp>
        <p:nvCxnSpPr>
          <p:cNvPr id="8" name="Straight Connector 7"/>
          <p:cNvCxnSpPr/>
          <p:nvPr userDrawn="1"/>
        </p:nvCxnSpPr>
        <p:spPr>
          <a:xfrm flipV="1">
            <a:off x="4274851" y="1726442"/>
            <a:ext cx="0" cy="1364776"/>
          </a:xfrm>
          <a:prstGeom prst="line">
            <a:avLst/>
          </a:prstGeom>
          <a:ln w="12700" cap="rnd">
            <a:solidFill>
              <a:schemeClr val="bg2"/>
            </a:solidFill>
            <a:tailEnd type="none"/>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userDrawn="1"/>
        </p:nvCxnSpPr>
        <p:spPr>
          <a:xfrm>
            <a:off x="629069" y="3143762"/>
            <a:ext cx="3544999" cy="0"/>
          </a:xfrm>
          <a:prstGeom prst="line">
            <a:avLst/>
          </a:prstGeom>
          <a:ln w="12700" cap="rnd">
            <a:solidFill>
              <a:schemeClr val="bg2"/>
            </a:solidFill>
            <a:tailEnd type="none"/>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userDrawn="1"/>
        </p:nvCxnSpPr>
        <p:spPr>
          <a:xfrm flipV="1">
            <a:off x="7986316" y="1726442"/>
            <a:ext cx="0" cy="1364776"/>
          </a:xfrm>
          <a:prstGeom prst="line">
            <a:avLst/>
          </a:prstGeom>
          <a:ln w="12700" cap="rnd">
            <a:solidFill>
              <a:schemeClr val="bg2"/>
            </a:solidFill>
            <a:tailEnd type="none"/>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userDrawn="1"/>
        </p:nvCxnSpPr>
        <p:spPr>
          <a:xfrm flipV="1">
            <a:off x="6140863" y="3196306"/>
            <a:ext cx="0" cy="1364776"/>
          </a:xfrm>
          <a:prstGeom prst="line">
            <a:avLst/>
          </a:prstGeom>
          <a:ln w="12700" cap="rnd">
            <a:solidFill>
              <a:schemeClr val="bg2"/>
            </a:solidFill>
            <a:tailEnd type="none"/>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userDrawn="1"/>
        </p:nvCxnSpPr>
        <p:spPr>
          <a:xfrm>
            <a:off x="4323502" y="3143762"/>
            <a:ext cx="3544999" cy="0"/>
          </a:xfrm>
          <a:prstGeom prst="line">
            <a:avLst/>
          </a:prstGeom>
          <a:ln w="12700" cap="rnd">
            <a:solidFill>
              <a:schemeClr val="bg2"/>
            </a:solidFill>
            <a:tailEnd type="none"/>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userDrawn="1"/>
        </p:nvCxnSpPr>
        <p:spPr>
          <a:xfrm>
            <a:off x="8134507" y="3143762"/>
            <a:ext cx="3544999" cy="0"/>
          </a:xfrm>
          <a:prstGeom prst="line">
            <a:avLst/>
          </a:prstGeom>
          <a:ln w="12700" cap="rnd">
            <a:solidFill>
              <a:schemeClr val="bg2"/>
            </a:solidFill>
            <a:tailEnd type="none"/>
          </a:ln>
          <a:effectLst/>
        </p:spPr>
        <p:style>
          <a:lnRef idx="2">
            <a:schemeClr val="accent1"/>
          </a:lnRef>
          <a:fillRef idx="0">
            <a:schemeClr val="accent1"/>
          </a:fillRef>
          <a:effectRef idx="1">
            <a:schemeClr val="accent1"/>
          </a:effectRef>
          <a:fontRef idx="minor">
            <a:schemeClr val="tx1"/>
          </a:fontRef>
        </p:style>
      </p:cxnSp>
      <p:grpSp>
        <p:nvGrpSpPr>
          <p:cNvPr id="28" name="Group 27"/>
          <p:cNvGrpSpPr/>
          <p:nvPr userDrawn="1"/>
        </p:nvGrpSpPr>
        <p:grpSpPr>
          <a:xfrm>
            <a:off x="12801600" y="702812"/>
            <a:ext cx="3048000" cy="6155188"/>
            <a:chOff x="9601200" y="702812"/>
            <a:chExt cx="2286000" cy="6155188"/>
          </a:xfrm>
        </p:grpSpPr>
        <p:sp>
          <p:nvSpPr>
            <p:cNvPr id="29" name="Rectangle 28"/>
            <p:cNvSpPr/>
            <p:nvPr userDrawn="1"/>
          </p:nvSpPr>
          <p:spPr>
            <a:xfrm>
              <a:off x="9601200" y="702812"/>
              <a:ext cx="2286000" cy="615518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wrap="square" lIns="182880" tIns="457200" rIns="182880" rtlCol="0" anchor="t"/>
            <a:lstStyle/>
            <a:p>
              <a:pPr algn="ctr">
                <a:spcAft>
                  <a:spcPts val="600"/>
                </a:spcAft>
              </a:pPr>
              <a:r>
                <a:rPr lang="en-US" sz="1100" b="1">
                  <a:ea typeface="Times New Roman" charset="0"/>
                  <a:cs typeface="Times New Roman" charset="0"/>
                </a:rPr>
                <a:t>Layout Standards</a:t>
              </a:r>
            </a:p>
            <a:p>
              <a:pPr marL="228600" indent="-228600">
                <a:spcAft>
                  <a:spcPts val="600"/>
                </a:spcAft>
                <a:buFont typeface="+mj-lt"/>
                <a:buAutoNum type="arabicPeriod"/>
              </a:pPr>
              <a:r>
                <a:rPr lang="en-US" sz="1000"/>
                <a:t>To add emphasis</a:t>
              </a:r>
              <a:r>
                <a:rPr lang="en-US" sz="1000" baseline="0"/>
                <a:t> to text</a:t>
              </a:r>
              <a:r>
                <a:rPr lang="en-US" sz="1000"/>
                <a:t>, make text bold and red</a:t>
              </a:r>
            </a:p>
            <a:p>
              <a:pPr marL="228600" indent="-228600">
                <a:spcAft>
                  <a:spcPts val="600"/>
                </a:spcAft>
                <a:buFont typeface="+mj-lt"/>
                <a:buAutoNum type="arabicPeriod"/>
              </a:pPr>
              <a:r>
                <a:rPr lang="en-US" sz="1000"/>
                <a:t>To jump from</a:t>
              </a:r>
              <a:r>
                <a:rPr lang="en-US" sz="1000" baseline="0"/>
                <a:t> box to box, use Tab. If clicked into text edit, use Esc-Tab to move to next box.</a:t>
              </a:r>
              <a:endParaRPr lang="en-US" sz="1000"/>
            </a:p>
          </p:txBody>
        </p:sp>
        <p:grpSp>
          <p:nvGrpSpPr>
            <p:cNvPr id="30" name="Group 29"/>
            <p:cNvGrpSpPr>
              <a:grpSpLocks noChangeAspect="1"/>
            </p:cNvGrpSpPr>
            <p:nvPr userDrawn="1"/>
          </p:nvGrpSpPr>
          <p:grpSpPr>
            <a:xfrm>
              <a:off x="10625490" y="843418"/>
              <a:ext cx="233337" cy="225045"/>
              <a:chOff x="366713" y="2336800"/>
              <a:chExt cx="1608137" cy="1550988"/>
            </a:xfrm>
            <a:solidFill>
              <a:schemeClr val="bg1"/>
            </a:solidFill>
          </p:grpSpPr>
          <p:sp>
            <p:nvSpPr>
              <p:cNvPr id="31" name="AutoShape 48"/>
              <p:cNvSpPr>
                <a:spLocks/>
              </p:cNvSpPr>
              <p:nvPr/>
            </p:nvSpPr>
            <p:spPr bwMode="auto">
              <a:xfrm>
                <a:off x="1117600" y="2336800"/>
                <a:ext cx="857250" cy="855663"/>
              </a:xfrm>
              <a:custGeom>
                <a:avLst/>
                <a:gdLst/>
                <a:ahLst/>
                <a:cxnLst/>
                <a:rect l="0" t="0" r="r" b="b"/>
                <a:pathLst>
                  <a:path w="21526" h="21465">
                    <a:moveTo>
                      <a:pt x="11035" y="6753"/>
                    </a:moveTo>
                    <a:cubicBezTo>
                      <a:pt x="8309" y="6557"/>
                      <a:pt x="5586" y="9378"/>
                      <a:pt x="7112" y="12552"/>
                    </a:cubicBezTo>
                    <a:cubicBezTo>
                      <a:pt x="8284" y="14989"/>
                      <a:pt x="12214" y="15497"/>
                      <a:pt x="13979" y="13287"/>
                    </a:cubicBezTo>
                    <a:cubicBezTo>
                      <a:pt x="16142" y="10578"/>
                      <a:pt x="14059" y="6970"/>
                      <a:pt x="11035" y="6753"/>
                    </a:cubicBezTo>
                    <a:close/>
                    <a:moveTo>
                      <a:pt x="13488" y="382"/>
                    </a:moveTo>
                    <a:cubicBezTo>
                      <a:pt x="13627" y="2367"/>
                      <a:pt x="13815" y="3733"/>
                      <a:pt x="15368" y="3894"/>
                    </a:cubicBezTo>
                    <a:cubicBezTo>
                      <a:pt x="16544" y="4016"/>
                      <a:pt x="17213" y="2788"/>
                      <a:pt x="18066" y="2914"/>
                    </a:cubicBezTo>
                    <a:cubicBezTo>
                      <a:pt x="18529" y="2982"/>
                      <a:pt x="18987" y="3880"/>
                      <a:pt x="19128" y="4057"/>
                    </a:cubicBezTo>
                    <a:cubicBezTo>
                      <a:pt x="19520" y="4550"/>
                      <a:pt x="19881" y="4792"/>
                      <a:pt x="20027" y="5364"/>
                    </a:cubicBezTo>
                    <a:cubicBezTo>
                      <a:pt x="19600" y="6213"/>
                      <a:pt x="18661" y="6479"/>
                      <a:pt x="18474" y="7406"/>
                    </a:cubicBezTo>
                    <a:cubicBezTo>
                      <a:pt x="18058" y="9482"/>
                      <a:pt x="19959" y="9825"/>
                      <a:pt x="21499" y="10346"/>
                    </a:cubicBezTo>
                    <a:cubicBezTo>
                      <a:pt x="21600" y="11283"/>
                      <a:pt x="21404" y="12580"/>
                      <a:pt x="21172" y="13450"/>
                    </a:cubicBezTo>
                    <a:cubicBezTo>
                      <a:pt x="19226" y="13539"/>
                      <a:pt x="17595" y="13849"/>
                      <a:pt x="17576" y="15574"/>
                    </a:cubicBezTo>
                    <a:cubicBezTo>
                      <a:pt x="17563" y="16643"/>
                      <a:pt x="18440" y="16985"/>
                      <a:pt x="18637" y="18024"/>
                    </a:cubicBezTo>
                    <a:cubicBezTo>
                      <a:pt x="18379" y="18485"/>
                      <a:pt x="17961" y="18713"/>
                      <a:pt x="17494" y="19086"/>
                    </a:cubicBezTo>
                    <a:cubicBezTo>
                      <a:pt x="17257" y="19274"/>
                      <a:pt x="16598" y="19997"/>
                      <a:pt x="16186" y="19984"/>
                    </a:cubicBezTo>
                    <a:cubicBezTo>
                      <a:pt x="15405" y="19960"/>
                      <a:pt x="14930" y="18589"/>
                      <a:pt x="14061" y="18432"/>
                    </a:cubicBezTo>
                    <a:cubicBezTo>
                      <a:pt x="11682" y="18003"/>
                      <a:pt x="11871" y="20267"/>
                      <a:pt x="11035" y="21454"/>
                    </a:cubicBezTo>
                    <a:cubicBezTo>
                      <a:pt x="10171" y="21501"/>
                      <a:pt x="8737" y="21411"/>
                      <a:pt x="8012" y="21046"/>
                    </a:cubicBezTo>
                    <a:cubicBezTo>
                      <a:pt x="8020" y="18885"/>
                      <a:pt x="7584" y="17552"/>
                      <a:pt x="5968" y="17534"/>
                    </a:cubicBezTo>
                    <a:cubicBezTo>
                      <a:pt x="4966" y="17522"/>
                      <a:pt x="4195" y="18681"/>
                      <a:pt x="3516" y="18596"/>
                    </a:cubicBezTo>
                    <a:cubicBezTo>
                      <a:pt x="3014" y="18533"/>
                      <a:pt x="1534" y="16594"/>
                      <a:pt x="1554" y="16145"/>
                    </a:cubicBezTo>
                    <a:cubicBezTo>
                      <a:pt x="1584" y="15462"/>
                      <a:pt x="2996" y="14864"/>
                      <a:pt x="3106" y="13859"/>
                    </a:cubicBezTo>
                    <a:cubicBezTo>
                      <a:pt x="3320" y="11906"/>
                      <a:pt x="1782" y="11786"/>
                      <a:pt x="0" y="11082"/>
                    </a:cubicBezTo>
                    <a:cubicBezTo>
                      <a:pt x="51" y="9961"/>
                      <a:pt x="86" y="8825"/>
                      <a:pt x="409" y="7978"/>
                    </a:cubicBezTo>
                    <a:cubicBezTo>
                      <a:pt x="2675" y="7987"/>
                      <a:pt x="4213" y="7552"/>
                      <a:pt x="3924" y="5528"/>
                    </a:cubicBezTo>
                    <a:cubicBezTo>
                      <a:pt x="3808" y="4715"/>
                      <a:pt x="2819" y="4111"/>
                      <a:pt x="2943" y="3404"/>
                    </a:cubicBezTo>
                    <a:cubicBezTo>
                      <a:pt x="3026" y="2931"/>
                      <a:pt x="3813" y="2646"/>
                      <a:pt x="4087" y="2424"/>
                    </a:cubicBezTo>
                    <a:cubicBezTo>
                      <a:pt x="4456" y="2126"/>
                      <a:pt x="4859" y="1493"/>
                      <a:pt x="5395" y="1525"/>
                    </a:cubicBezTo>
                    <a:cubicBezTo>
                      <a:pt x="6077" y="1567"/>
                      <a:pt x="6713" y="2981"/>
                      <a:pt x="7684" y="3077"/>
                    </a:cubicBezTo>
                    <a:cubicBezTo>
                      <a:pt x="9420" y="3248"/>
                      <a:pt x="9831" y="1970"/>
                      <a:pt x="10300" y="55"/>
                    </a:cubicBezTo>
                    <a:cubicBezTo>
                      <a:pt x="11317" y="-99"/>
                      <a:pt x="12649" y="92"/>
                      <a:pt x="13488" y="382"/>
                    </a:cubicBezTo>
                    <a:close/>
                    <a:moveTo>
                      <a:pt x="13488" y="382"/>
                    </a:moveTo>
                  </a:path>
                </a:pathLst>
              </a:custGeom>
              <a:grpFill/>
              <a:ln>
                <a:noFill/>
              </a:ln>
              <a:extLs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800"/>
              </a:p>
            </p:txBody>
          </p:sp>
          <p:sp>
            <p:nvSpPr>
              <p:cNvPr id="32" name="AutoShape 49"/>
              <p:cNvSpPr>
                <a:spLocks/>
              </p:cNvSpPr>
              <p:nvPr/>
            </p:nvSpPr>
            <p:spPr bwMode="auto">
              <a:xfrm>
                <a:off x="366713" y="2895600"/>
                <a:ext cx="992187" cy="992188"/>
              </a:xfrm>
              <a:custGeom>
                <a:avLst/>
                <a:gdLst/>
                <a:ahLst/>
                <a:cxnLst/>
                <a:rect l="0" t="0" r="r" b="b"/>
                <a:pathLst>
                  <a:path w="21509" h="21247">
                    <a:moveTo>
                      <a:pt x="11258" y="6594"/>
                    </a:moveTo>
                    <a:cubicBezTo>
                      <a:pt x="8710" y="6275"/>
                      <a:pt x="6623" y="8080"/>
                      <a:pt x="6592" y="10571"/>
                    </a:cubicBezTo>
                    <a:cubicBezTo>
                      <a:pt x="6560" y="13194"/>
                      <a:pt x="8524" y="14478"/>
                      <a:pt x="10056" y="14687"/>
                    </a:cubicBezTo>
                    <a:cubicBezTo>
                      <a:pt x="15829" y="15473"/>
                      <a:pt x="16469" y="7042"/>
                      <a:pt x="11399" y="6594"/>
                    </a:cubicBezTo>
                    <a:cubicBezTo>
                      <a:pt x="11353" y="6590"/>
                      <a:pt x="11304" y="6600"/>
                      <a:pt x="11258" y="6594"/>
                    </a:cubicBezTo>
                    <a:close/>
                    <a:moveTo>
                      <a:pt x="6168" y="735"/>
                    </a:moveTo>
                    <a:cubicBezTo>
                      <a:pt x="6529" y="576"/>
                      <a:pt x="7248" y="78"/>
                      <a:pt x="7723" y="177"/>
                    </a:cubicBezTo>
                    <a:cubicBezTo>
                      <a:pt x="8075" y="250"/>
                      <a:pt x="8401" y="934"/>
                      <a:pt x="8643" y="1293"/>
                    </a:cubicBezTo>
                    <a:cubicBezTo>
                      <a:pt x="9176" y="2086"/>
                      <a:pt x="10077" y="2793"/>
                      <a:pt x="11329" y="2269"/>
                    </a:cubicBezTo>
                    <a:cubicBezTo>
                      <a:pt x="12195" y="1907"/>
                      <a:pt x="12670" y="-312"/>
                      <a:pt x="13591" y="37"/>
                    </a:cubicBezTo>
                    <a:cubicBezTo>
                      <a:pt x="14316" y="312"/>
                      <a:pt x="15180" y="520"/>
                      <a:pt x="16065" y="1153"/>
                    </a:cubicBezTo>
                    <a:cubicBezTo>
                      <a:pt x="16183" y="2248"/>
                      <a:pt x="15579" y="3176"/>
                      <a:pt x="15924" y="4013"/>
                    </a:cubicBezTo>
                    <a:cubicBezTo>
                      <a:pt x="16134" y="4524"/>
                      <a:pt x="16781" y="5098"/>
                      <a:pt x="17409" y="5199"/>
                    </a:cubicBezTo>
                    <a:cubicBezTo>
                      <a:pt x="18457" y="5369"/>
                      <a:pt x="19363" y="4508"/>
                      <a:pt x="20024" y="4781"/>
                    </a:cubicBezTo>
                    <a:cubicBezTo>
                      <a:pt x="20490" y="4973"/>
                      <a:pt x="20546" y="5698"/>
                      <a:pt x="20731" y="6106"/>
                    </a:cubicBezTo>
                    <a:cubicBezTo>
                      <a:pt x="20916" y="6515"/>
                      <a:pt x="21439" y="7128"/>
                      <a:pt x="21367" y="7571"/>
                    </a:cubicBezTo>
                    <a:cubicBezTo>
                      <a:pt x="21250" y="8300"/>
                      <a:pt x="19464" y="8602"/>
                      <a:pt x="19176" y="9594"/>
                    </a:cubicBezTo>
                    <a:cubicBezTo>
                      <a:pt x="18596" y="11589"/>
                      <a:pt x="20120" y="11956"/>
                      <a:pt x="21509" y="12942"/>
                    </a:cubicBezTo>
                    <a:cubicBezTo>
                      <a:pt x="21270" y="14103"/>
                      <a:pt x="20922" y="15154"/>
                      <a:pt x="20307" y="15942"/>
                    </a:cubicBezTo>
                    <a:cubicBezTo>
                      <a:pt x="18434" y="15432"/>
                      <a:pt x="16591" y="15449"/>
                      <a:pt x="16277" y="17128"/>
                    </a:cubicBezTo>
                    <a:cubicBezTo>
                      <a:pt x="16118" y="17982"/>
                      <a:pt x="16918" y="18976"/>
                      <a:pt x="16702" y="19709"/>
                    </a:cubicBezTo>
                    <a:cubicBezTo>
                      <a:pt x="16582" y="20116"/>
                      <a:pt x="15669" y="20336"/>
                      <a:pt x="15359" y="20477"/>
                    </a:cubicBezTo>
                    <a:cubicBezTo>
                      <a:pt x="14876" y="20694"/>
                      <a:pt x="14407" y="20971"/>
                      <a:pt x="13874" y="21104"/>
                    </a:cubicBezTo>
                    <a:cubicBezTo>
                      <a:pt x="12709" y="20052"/>
                      <a:pt x="12163" y="17932"/>
                      <a:pt x="10056" y="19012"/>
                    </a:cubicBezTo>
                    <a:cubicBezTo>
                      <a:pt x="9084" y="19510"/>
                      <a:pt x="9043" y="21139"/>
                      <a:pt x="8218" y="21244"/>
                    </a:cubicBezTo>
                    <a:cubicBezTo>
                      <a:pt x="7873" y="21288"/>
                      <a:pt x="7070" y="20911"/>
                      <a:pt x="6663" y="20756"/>
                    </a:cubicBezTo>
                    <a:cubicBezTo>
                      <a:pt x="6243" y="20595"/>
                      <a:pt x="5555" y="20432"/>
                      <a:pt x="5391" y="19988"/>
                    </a:cubicBezTo>
                    <a:cubicBezTo>
                      <a:pt x="5115" y="19244"/>
                      <a:pt x="5974" y="18581"/>
                      <a:pt x="5673" y="17407"/>
                    </a:cubicBezTo>
                    <a:cubicBezTo>
                      <a:pt x="5048" y="15746"/>
                      <a:pt x="3211" y="15947"/>
                      <a:pt x="1502" y="16500"/>
                    </a:cubicBezTo>
                    <a:cubicBezTo>
                      <a:pt x="1147" y="16184"/>
                      <a:pt x="953" y="15682"/>
                      <a:pt x="725" y="15175"/>
                    </a:cubicBezTo>
                    <a:cubicBezTo>
                      <a:pt x="558" y="14803"/>
                      <a:pt x="80" y="14064"/>
                      <a:pt x="159" y="13640"/>
                    </a:cubicBezTo>
                    <a:cubicBezTo>
                      <a:pt x="241" y="13200"/>
                      <a:pt x="952" y="13000"/>
                      <a:pt x="1361" y="12733"/>
                    </a:cubicBezTo>
                    <a:cubicBezTo>
                      <a:pt x="2090" y="12257"/>
                      <a:pt x="2777" y="11448"/>
                      <a:pt x="2351" y="10152"/>
                    </a:cubicBezTo>
                    <a:cubicBezTo>
                      <a:pt x="2039" y="9205"/>
                      <a:pt x="175" y="8931"/>
                      <a:pt x="18" y="8199"/>
                    </a:cubicBezTo>
                    <a:cubicBezTo>
                      <a:pt x="-91" y="7692"/>
                      <a:pt x="329" y="7141"/>
                      <a:pt x="512" y="6664"/>
                    </a:cubicBezTo>
                    <a:cubicBezTo>
                      <a:pt x="707" y="6160"/>
                      <a:pt x="778" y="5612"/>
                      <a:pt x="1220" y="5269"/>
                    </a:cubicBezTo>
                    <a:cubicBezTo>
                      <a:pt x="2927" y="5801"/>
                      <a:pt x="4936" y="5803"/>
                      <a:pt x="5249" y="4083"/>
                    </a:cubicBezTo>
                    <a:cubicBezTo>
                      <a:pt x="5427" y="3104"/>
                      <a:pt x="4834" y="2576"/>
                      <a:pt x="4825" y="1502"/>
                    </a:cubicBezTo>
                    <a:cubicBezTo>
                      <a:pt x="5132" y="1105"/>
                      <a:pt x="5623" y="975"/>
                      <a:pt x="6168" y="735"/>
                    </a:cubicBezTo>
                    <a:close/>
                    <a:moveTo>
                      <a:pt x="6168" y="735"/>
                    </a:moveTo>
                  </a:path>
                </a:pathLst>
              </a:custGeom>
              <a:grpFill/>
              <a:ln>
                <a:noFill/>
              </a:ln>
              <a:extLs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800"/>
              </a:p>
            </p:txBody>
          </p:sp>
        </p:grpSp>
      </p:grpSp>
      <p:sp>
        <p:nvSpPr>
          <p:cNvPr id="33" name="Text Placeholder 5"/>
          <p:cNvSpPr>
            <a:spLocks noGrp="1"/>
          </p:cNvSpPr>
          <p:nvPr>
            <p:ph type="body" sz="quarter" idx="21" hasCustomPrompt="1"/>
          </p:nvPr>
        </p:nvSpPr>
        <p:spPr>
          <a:xfrm>
            <a:off x="662290" y="1913648"/>
            <a:ext cx="3513657" cy="1177570"/>
          </a:xfrm>
        </p:spPr>
        <p:txBody>
          <a:bodyPr vert="horz" lIns="91440" tIns="91440" rIns="91440" bIns="91440" rtlCol="0">
            <a:noAutofit/>
          </a:bodyPr>
          <a:lstStyle>
            <a:lvl1pPr algn="ctr">
              <a:defRPr lang="en-US" baseline="0" dirty="0"/>
            </a:lvl1pPr>
          </a:lstStyle>
          <a:p>
            <a:pPr lvl="0"/>
            <a:r>
              <a:rPr lang="en-US"/>
              <a:t>Insert text</a:t>
            </a:r>
          </a:p>
        </p:txBody>
      </p:sp>
      <p:sp>
        <p:nvSpPr>
          <p:cNvPr id="34" name="Text Placeholder 5"/>
          <p:cNvSpPr>
            <a:spLocks noGrp="1"/>
          </p:cNvSpPr>
          <p:nvPr>
            <p:ph type="body" sz="quarter" idx="22" hasCustomPrompt="1"/>
          </p:nvPr>
        </p:nvSpPr>
        <p:spPr>
          <a:xfrm>
            <a:off x="4373756" y="1913648"/>
            <a:ext cx="3513657" cy="1177570"/>
          </a:xfrm>
        </p:spPr>
        <p:txBody>
          <a:bodyPr vert="horz" lIns="91440" tIns="91440" rIns="91440" bIns="91440" rtlCol="0">
            <a:noAutofit/>
          </a:bodyPr>
          <a:lstStyle>
            <a:lvl1pPr algn="ctr">
              <a:defRPr lang="en-US" baseline="0" dirty="0"/>
            </a:lvl1pPr>
            <a:lvl2pPr>
              <a:defRPr lang="en-US" dirty="0"/>
            </a:lvl2pPr>
          </a:lstStyle>
          <a:p>
            <a:pPr lvl="0"/>
            <a:r>
              <a:rPr lang="en-US"/>
              <a:t>Insert text</a:t>
            </a:r>
          </a:p>
        </p:txBody>
      </p:sp>
      <p:sp>
        <p:nvSpPr>
          <p:cNvPr id="35" name="Text Placeholder 5"/>
          <p:cNvSpPr>
            <a:spLocks noGrp="1"/>
          </p:cNvSpPr>
          <p:nvPr>
            <p:ph type="body" sz="quarter" idx="19" hasCustomPrompt="1"/>
          </p:nvPr>
        </p:nvSpPr>
        <p:spPr>
          <a:xfrm>
            <a:off x="8085222" y="1913648"/>
            <a:ext cx="3513657" cy="1177570"/>
          </a:xfrm>
        </p:spPr>
        <p:txBody>
          <a:bodyPr vert="horz" lIns="91440" tIns="91440" rIns="91440" bIns="91440" rtlCol="0">
            <a:noAutofit/>
          </a:bodyPr>
          <a:lstStyle>
            <a:lvl1pPr marL="12700" marR="0" indent="0" algn="ctr" defTabSz="457200" rtl="0" eaLnBrk="1" fontAlgn="auto" latinLnBrk="0" hangingPunct="1">
              <a:lnSpc>
                <a:spcPct val="100000"/>
              </a:lnSpc>
              <a:spcBef>
                <a:spcPct val="20000"/>
              </a:spcBef>
              <a:spcAft>
                <a:spcPts val="0"/>
              </a:spcAft>
              <a:buClrTx/>
              <a:buSzPct val="25000"/>
              <a:buFont typeface=".AppleSystemUIFont" charset="-120"/>
              <a:buNone/>
              <a:tabLst/>
              <a:defRPr lang="en-US" baseline="0" dirty="0"/>
            </a:lvl1pPr>
            <a:lvl2pPr>
              <a:defRPr lang="en-US" dirty="0"/>
            </a:lvl2pPr>
          </a:lstStyle>
          <a:p>
            <a:pPr marL="12700" marR="0" lvl="0" indent="0" algn="ctr" defTabSz="457200" rtl="0" eaLnBrk="1" fontAlgn="auto" latinLnBrk="0" hangingPunct="1">
              <a:lnSpc>
                <a:spcPct val="100000"/>
              </a:lnSpc>
              <a:spcBef>
                <a:spcPct val="20000"/>
              </a:spcBef>
              <a:spcAft>
                <a:spcPts val="0"/>
              </a:spcAft>
              <a:buClrTx/>
              <a:buSzPct val="25000"/>
              <a:buFont typeface=".AppleSystemUIFont" charset="-120"/>
              <a:buNone/>
              <a:tabLst/>
              <a:defRPr/>
            </a:pPr>
            <a:r>
              <a:rPr lang="en-US"/>
              <a:t>Insert text</a:t>
            </a:r>
          </a:p>
        </p:txBody>
      </p:sp>
      <p:sp>
        <p:nvSpPr>
          <p:cNvPr id="36" name="Text Placeholder 5"/>
          <p:cNvSpPr>
            <a:spLocks noGrp="1"/>
          </p:cNvSpPr>
          <p:nvPr>
            <p:ph type="body" sz="quarter" idx="16" hasCustomPrompt="1"/>
          </p:nvPr>
        </p:nvSpPr>
        <p:spPr>
          <a:xfrm>
            <a:off x="662290" y="3205335"/>
            <a:ext cx="5411135" cy="1168543"/>
          </a:xfrm>
        </p:spPr>
        <p:txBody>
          <a:bodyPr vert="horz" lIns="91440" tIns="91440" rIns="91440" bIns="91440" rtlCol="0">
            <a:noAutofit/>
          </a:bodyPr>
          <a:lstStyle>
            <a:lvl1pPr algn="ctr">
              <a:defRPr lang="en-US" baseline="0" dirty="0"/>
            </a:lvl1pPr>
            <a:lvl2pPr>
              <a:defRPr lang="en-US" dirty="0"/>
            </a:lvl2pPr>
          </a:lstStyle>
          <a:p>
            <a:pPr lvl="0"/>
            <a:r>
              <a:rPr lang="en-US"/>
              <a:t>Insert text</a:t>
            </a:r>
          </a:p>
        </p:txBody>
      </p:sp>
      <p:sp>
        <p:nvSpPr>
          <p:cNvPr id="37" name="Text Placeholder 5"/>
          <p:cNvSpPr>
            <a:spLocks noGrp="1"/>
          </p:cNvSpPr>
          <p:nvPr>
            <p:ph type="body" sz="quarter" idx="20" hasCustomPrompt="1"/>
          </p:nvPr>
        </p:nvSpPr>
        <p:spPr>
          <a:xfrm>
            <a:off x="6193840" y="3205335"/>
            <a:ext cx="5405040" cy="1168543"/>
          </a:xfrm>
        </p:spPr>
        <p:txBody>
          <a:bodyPr vert="horz" lIns="91440" tIns="91440" rIns="91440" bIns="91440" rtlCol="0">
            <a:noAutofit/>
          </a:bodyPr>
          <a:lstStyle>
            <a:lvl1pPr algn="ctr">
              <a:defRPr lang="en-US" baseline="0" dirty="0"/>
            </a:lvl1pPr>
            <a:lvl2pPr>
              <a:defRPr lang="en-US" dirty="0"/>
            </a:lvl2pPr>
          </a:lstStyle>
          <a:p>
            <a:pPr lvl="0"/>
            <a:r>
              <a:rPr lang="en-US"/>
              <a:t>Insert text</a:t>
            </a:r>
          </a:p>
        </p:txBody>
      </p:sp>
      <p:sp>
        <p:nvSpPr>
          <p:cNvPr id="23" name="Text Placeholder 7"/>
          <p:cNvSpPr>
            <a:spLocks noGrp="1"/>
          </p:cNvSpPr>
          <p:nvPr>
            <p:ph type="body" sz="quarter" idx="13"/>
          </p:nvPr>
        </p:nvSpPr>
        <p:spPr>
          <a:xfrm>
            <a:off x="304799" y="671946"/>
            <a:ext cx="11582399" cy="330200"/>
          </a:xfrm>
        </p:spPr>
        <p:txBody>
          <a:bodyPr vert="horz" lIns="0" tIns="0" rIns="0" bIns="0" rtlCol="0" anchor="t">
            <a:noAutofit/>
          </a:bodyPr>
          <a:lstStyle>
            <a:lvl1pPr marL="12700" indent="0">
              <a:buNone/>
              <a:defRPr lang="en-US" sz="2000" b="0" i="1" dirty="0">
                <a:solidFill>
                  <a:schemeClr val="accent2"/>
                </a:solidFill>
                <a:latin typeface="Times New Roman" charset="0"/>
                <a:ea typeface="Times New Roman" charset="0"/>
                <a:cs typeface="Times New Roman" charset="0"/>
              </a:defRPr>
            </a:lvl1pPr>
          </a:lstStyle>
          <a:p>
            <a:pPr lvl="0">
              <a:lnSpc>
                <a:spcPct val="90000"/>
              </a:lnSpc>
            </a:pPr>
            <a:r>
              <a:rPr lang="en-US"/>
              <a:t>Click to edit Master text styles</a:t>
            </a:r>
          </a:p>
        </p:txBody>
      </p:sp>
      <p:sp>
        <p:nvSpPr>
          <p:cNvPr id="24" name="Rectangle 23"/>
          <p:cNvSpPr/>
          <p:nvPr userDrawn="1"/>
        </p:nvSpPr>
        <p:spPr>
          <a:xfrm>
            <a:off x="12801600" y="0"/>
            <a:ext cx="3048000" cy="64008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Text Grid Five Items</a:t>
            </a:r>
          </a:p>
        </p:txBody>
      </p:sp>
    </p:spTree>
  </p:cSld>
  <p:clrMapOvr>
    <a:masterClrMapping/>
  </p:clrMapOvr>
  <p:transition>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ext Grid Six Items">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B9A96B2-702C-084E-9060-05751DBF82B0}" type="slidenum">
              <a:rPr lang="en-US" smtClean="0"/>
              <a:t>‹#›</a:t>
            </a:fld>
            <a:endParaRPr lang="en-US"/>
          </a:p>
        </p:txBody>
      </p:sp>
      <p:sp>
        <p:nvSpPr>
          <p:cNvPr id="10" name="Title 9"/>
          <p:cNvSpPr>
            <a:spLocks noGrp="1"/>
          </p:cNvSpPr>
          <p:nvPr>
            <p:ph type="title"/>
          </p:nvPr>
        </p:nvSpPr>
        <p:spPr/>
        <p:txBody>
          <a:bodyPr/>
          <a:lstStyle/>
          <a:p>
            <a:r>
              <a:rPr lang="en-US"/>
              <a:t>Click to edit Master title style</a:t>
            </a:r>
          </a:p>
        </p:txBody>
      </p:sp>
      <p:cxnSp>
        <p:nvCxnSpPr>
          <p:cNvPr id="20" name="Straight Connector 19"/>
          <p:cNvCxnSpPr/>
          <p:nvPr userDrawn="1"/>
        </p:nvCxnSpPr>
        <p:spPr>
          <a:xfrm flipV="1">
            <a:off x="4274851" y="1726442"/>
            <a:ext cx="0" cy="1364776"/>
          </a:xfrm>
          <a:prstGeom prst="line">
            <a:avLst/>
          </a:prstGeom>
          <a:ln w="12700" cap="rnd">
            <a:solidFill>
              <a:schemeClr val="bg2"/>
            </a:solidFill>
            <a:tailEnd type="none"/>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userDrawn="1"/>
        </p:nvCxnSpPr>
        <p:spPr>
          <a:xfrm>
            <a:off x="629069" y="3143762"/>
            <a:ext cx="3544999" cy="0"/>
          </a:xfrm>
          <a:prstGeom prst="line">
            <a:avLst/>
          </a:prstGeom>
          <a:ln w="12700" cap="rnd">
            <a:solidFill>
              <a:schemeClr val="bg2"/>
            </a:solidFill>
            <a:tailEnd type="none"/>
          </a:ln>
          <a:effectLst/>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userDrawn="1"/>
        </p:nvCxnSpPr>
        <p:spPr>
          <a:xfrm flipV="1">
            <a:off x="7986316" y="1726442"/>
            <a:ext cx="0" cy="1364776"/>
          </a:xfrm>
          <a:prstGeom prst="line">
            <a:avLst/>
          </a:prstGeom>
          <a:ln w="12700" cap="rnd">
            <a:solidFill>
              <a:schemeClr val="bg2"/>
            </a:solidFill>
            <a:tailEnd type="none"/>
          </a:ln>
          <a:effectLst/>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userDrawn="1"/>
        </p:nvCxnSpPr>
        <p:spPr>
          <a:xfrm>
            <a:off x="4323502" y="3143762"/>
            <a:ext cx="3544999" cy="0"/>
          </a:xfrm>
          <a:prstGeom prst="line">
            <a:avLst/>
          </a:prstGeom>
          <a:ln w="12700" cap="rnd">
            <a:solidFill>
              <a:schemeClr val="bg2"/>
            </a:solidFill>
            <a:tailEnd type="none"/>
          </a:ln>
          <a:effectLst/>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userDrawn="1"/>
        </p:nvCxnSpPr>
        <p:spPr>
          <a:xfrm>
            <a:off x="8134507" y="3143762"/>
            <a:ext cx="3544999" cy="0"/>
          </a:xfrm>
          <a:prstGeom prst="line">
            <a:avLst/>
          </a:prstGeom>
          <a:ln w="12700" cap="rnd">
            <a:solidFill>
              <a:schemeClr val="bg2"/>
            </a:solidFill>
            <a:tailEnd type="none"/>
          </a:ln>
          <a:effectLst/>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userDrawn="1"/>
        </p:nvCxnSpPr>
        <p:spPr>
          <a:xfrm flipV="1">
            <a:off x="4274851" y="3205334"/>
            <a:ext cx="0" cy="1364776"/>
          </a:xfrm>
          <a:prstGeom prst="line">
            <a:avLst/>
          </a:prstGeom>
          <a:ln w="12700" cap="rnd">
            <a:solidFill>
              <a:schemeClr val="bg2"/>
            </a:solidFill>
            <a:tailEnd type="none"/>
          </a:ln>
          <a:effectLst/>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userDrawn="1"/>
        </p:nvCxnSpPr>
        <p:spPr>
          <a:xfrm flipV="1">
            <a:off x="7986316" y="3205334"/>
            <a:ext cx="0" cy="1364776"/>
          </a:xfrm>
          <a:prstGeom prst="line">
            <a:avLst/>
          </a:prstGeom>
          <a:ln w="12700" cap="rnd">
            <a:solidFill>
              <a:schemeClr val="bg2"/>
            </a:solidFill>
            <a:tailEnd type="none"/>
          </a:ln>
          <a:effectLst/>
        </p:spPr>
        <p:style>
          <a:lnRef idx="2">
            <a:schemeClr val="accent1"/>
          </a:lnRef>
          <a:fillRef idx="0">
            <a:schemeClr val="accent1"/>
          </a:fillRef>
          <a:effectRef idx="1">
            <a:schemeClr val="accent1"/>
          </a:effectRef>
          <a:fontRef idx="minor">
            <a:schemeClr val="tx1"/>
          </a:fontRef>
        </p:style>
      </p:cxnSp>
      <p:grpSp>
        <p:nvGrpSpPr>
          <p:cNvPr id="22" name="Group 21"/>
          <p:cNvGrpSpPr/>
          <p:nvPr userDrawn="1"/>
        </p:nvGrpSpPr>
        <p:grpSpPr>
          <a:xfrm>
            <a:off x="12801600" y="702812"/>
            <a:ext cx="3048000" cy="6155188"/>
            <a:chOff x="9601200" y="702812"/>
            <a:chExt cx="2286000" cy="6155188"/>
          </a:xfrm>
        </p:grpSpPr>
        <p:sp>
          <p:nvSpPr>
            <p:cNvPr id="23" name="Rectangle 22"/>
            <p:cNvSpPr/>
            <p:nvPr userDrawn="1"/>
          </p:nvSpPr>
          <p:spPr>
            <a:xfrm>
              <a:off x="9601200" y="702812"/>
              <a:ext cx="2286000" cy="615518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wrap="square" lIns="182880" tIns="457200" rIns="182880" rtlCol="0" anchor="t"/>
            <a:lstStyle/>
            <a:p>
              <a:pPr algn="ctr">
                <a:spcAft>
                  <a:spcPts val="600"/>
                </a:spcAft>
              </a:pPr>
              <a:r>
                <a:rPr lang="en-US" sz="1100" b="1">
                  <a:ea typeface="Times New Roman" charset="0"/>
                  <a:cs typeface="Times New Roman" charset="0"/>
                </a:rPr>
                <a:t>Layout Standards</a:t>
              </a:r>
            </a:p>
            <a:p>
              <a:pPr marL="228600" indent="-228600">
                <a:spcAft>
                  <a:spcPts val="600"/>
                </a:spcAft>
                <a:buFont typeface="+mj-lt"/>
                <a:buAutoNum type="arabicPeriod"/>
              </a:pPr>
              <a:r>
                <a:rPr lang="en-US" sz="1000"/>
                <a:t>To add emphasis</a:t>
              </a:r>
              <a:r>
                <a:rPr lang="en-US" sz="1000" baseline="0"/>
                <a:t> to text</a:t>
              </a:r>
              <a:r>
                <a:rPr lang="en-US" sz="1000"/>
                <a:t>, make text bold and red</a:t>
              </a:r>
            </a:p>
            <a:p>
              <a:pPr marL="228600" indent="-228600">
                <a:spcAft>
                  <a:spcPts val="600"/>
                </a:spcAft>
                <a:buFont typeface="+mj-lt"/>
                <a:buAutoNum type="arabicPeriod"/>
              </a:pPr>
              <a:r>
                <a:rPr lang="en-US" sz="1000"/>
                <a:t>To jump from</a:t>
              </a:r>
              <a:r>
                <a:rPr lang="en-US" sz="1000" baseline="0"/>
                <a:t> box to box, use Tab. If clicked into text edit, use Esc-Tab to move to next box.</a:t>
              </a:r>
              <a:endParaRPr lang="en-US" sz="1000"/>
            </a:p>
          </p:txBody>
        </p:sp>
        <p:grpSp>
          <p:nvGrpSpPr>
            <p:cNvPr id="24" name="Group 23"/>
            <p:cNvGrpSpPr>
              <a:grpSpLocks noChangeAspect="1"/>
            </p:cNvGrpSpPr>
            <p:nvPr userDrawn="1"/>
          </p:nvGrpSpPr>
          <p:grpSpPr>
            <a:xfrm>
              <a:off x="10625490" y="843418"/>
              <a:ext cx="233337" cy="225045"/>
              <a:chOff x="366713" y="2336800"/>
              <a:chExt cx="1608137" cy="1550988"/>
            </a:xfrm>
            <a:solidFill>
              <a:schemeClr val="bg1"/>
            </a:solidFill>
          </p:grpSpPr>
          <p:sp>
            <p:nvSpPr>
              <p:cNvPr id="25" name="AutoShape 48"/>
              <p:cNvSpPr>
                <a:spLocks/>
              </p:cNvSpPr>
              <p:nvPr/>
            </p:nvSpPr>
            <p:spPr bwMode="auto">
              <a:xfrm>
                <a:off x="1117600" y="2336800"/>
                <a:ext cx="857250" cy="855663"/>
              </a:xfrm>
              <a:custGeom>
                <a:avLst/>
                <a:gdLst/>
                <a:ahLst/>
                <a:cxnLst/>
                <a:rect l="0" t="0" r="r" b="b"/>
                <a:pathLst>
                  <a:path w="21526" h="21465">
                    <a:moveTo>
                      <a:pt x="11035" y="6753"/>
                    </a:moveTo>
                    <a:cubicBezTo>
                      <a:pt x="8309" y="6557"/>
                      <a:pt x="5586" y="9378"/>
                      <a:pt x="7112" y="12552"/>
                    </a:cubicBezTo>
                    <a:cubicBezTo>
                      <a:pt x="8284" y="14989"/>
                      <a:pt x="12214" y="15497"/>
                      <a:pt x="13979" y="13287"/>
                    </a:cubicBezTo>
                    <a:cubicBezTo>
                      <a:pt x="16142" y="10578"/>
                      <a:pt x="14059" y="6970"/>
                      <a:pt x="11035" y="6753"/>
                    </a:cubicBezTo>
                    <a:close/>
                    <a:moveTo>
                      <a:pt x="13488" y="382"/>
                    </a:moveTo>
                    <a:cubicBezTo>
                      <a:pt x="13627" y="2367"/>
                      <a:pt x="13815" y="3733"/>
                      <a:pt x="15368" y="3894"/>
                    </a:cubicBezTo>
                    <a:cubicBezTo>
                      <a:pt x="16544" y="4016"/>
                      <a:pt x="17213" y="2788"/>
                      <a:pt x="18066" y="2914"/>
                    </a:cubicBezTo>
                    <a:cubicBezTo>
                      <a:pt x="18529" y="2982"/>
                      <a:pt x="18987" y="3880"/>
                      <a:pt x="19128" y="4057"/>
                    </a:cubicBezTo>
                    <a:cubicBezTo>
                      <a:pt x="19520" y="4550"/>
                      <a:pt x="19881" y="4792"/>
                      <a:pt x="20027" y="5364"/>
                    </a:cubicBezTo>
                    <a:cubicBezTo>
                      <a:pt x="19600" y="6213"/>
                      <a:pt x="18661" y="6479"/>
                      <a:pt x="18474" y="7406"/>
                    </a:cubicBezTo>
                    <a:cubicBezTo>
                      <a:pt x="18058" y="9482"/>
                      <a:pt x="19959" y="9825"/>
                      <a:pt x="21499" y="10346"/>
                    </a:cubicBezTo>
                    <a:cubicBezTo>
                      <a:pt x="21600" y="11283"/>
                      <a:pt x="21404" y="12580"/>
                      <a:pt x="21172" y="13450"/>
                    </a:cubicBezTo>
                    <a:cubicBezTo>
                      <a:pt x="19226" y="13539"/>
                      <a:pt x="17595" y="13849"/>
                      <a:pt x="17576" y="15574"/>
                    </a:cubicBezTo>
                    <a:cubicBezTo>
                      <a:pt x="17563" y="16643"/>
                      <a:pt x="18440" y="16985"/>
                      <a:pt x="18637" y="18024"/>
                    </a:cubicBezTo>
                    <a:cubicBezTo>
                      <a:pt x="18379" y="18485"/>
                      <a:pt x="17961" y="18713"/>
                      <a:pt x="17494" y="19086"/>
                    </a:cubicBezTo>
                    <a:cubicBezTo>
                      <a:pt x="17257" y="19274"/>
                      <a:pt x="16598" y="19997"/>
                      <a:pt x="16186" y="19984"/>
                    </a:cubicBezTo>
                    <a:cubicBezTo>
                      <a:pt x="15405" y="19960"/>
                      <a:pt x="14930" y="18589"/>
                      <a:pt x="14061" y="18432"/>
                    </a:cubicBezTo>
                    <a:cubicBezTo>
                      <a:pt x="11682" y="18003"/>
                      <a:pt x="11871" y="20267"/>
                      <a:pt x="11035" y="21454"/>
                    </a:cubicBezTo>
                    <a:cubicBezTo>
                      <a:pt x="10171" y="21501"/>
                      <a:pt x="8737" y="21411"/>
                      <a:pt x="8012" y="21046"/>
                    </a:cubicBezTo>
                    <a:cubicBezTo>
                      <a:pt x="8020" y="18885"/>
                      <a:pt x="7584" y="17552"/>
                      <a:pt x="5968" y="17534"/>
                    </a:cubicBezTo>
                    <a:cubicBezTo>
                      <a:pt x="4966" y="17522"/>
                      <a:pt x="4195" y="18681"/>
                      <a:pt x="3516" y="18596"/>
                    </a:cubicBezTo>
                    <a:cubicBezTo>
                      <a:pt x="3014" y="18533"/>
                      <a:pt x="1534" y="16594"/>
                      <a:pt x="1554" y="16145"/>
                    </a:cubicBezTo>
                    <a:cubicBezTo>
                      <a:pt x="1584" y="15462"/>
                      <a:pt x="2996" y="14864"/>
                      <a:pt x="3106" y="13859"/>
                    </a:cubicBezTo>
                    <a:cubicBezTo>
                      <a:pt x="3320" y="11906"/>
                      <a:pt x="1782" y="11786"/>
                      <a:pt x="0" y="11082"/>
                    </a:cubicBezTo>
                    <a:cubicBezTo>
                      <a:pt x="51" y="9961"/>
                      <a:pt x="86" y="8825"/>
                      <a:pt x="409" y="7978"/>
                    </a:cubicBezTo>
                    <a:cubicBezTo>
                      <a:pt x="2675" y="7987"/>
                      <a:pt x="4213" y="7552"/>
                      <a:pt x="3924" y="5528"/>
                    </a:cubicBezTo>
                    <a:cubicBezTo>
                      <a:pt x="3808" y="4715"/>
                      <a:pt x="2819" y="4111"/>
                      <a:pt x="2943" y="3404"/>
                    </a:cubicBezTo>
                    <a:cubicBezTo>
                      <a:pt x="3026" y="2931"/>
                      <a:pt x="3813" y="2646"/>
                      <a:pt x="4087" y="2424"/>
                    </a:cubicBezTo>
                    <a:cubicBezTo>
                      <a:pt x="4456" y="2126"/>
                      <a:pt x="4859" y="1493"/>
                      <a:pt x="5395" y="1525"/>
                    </a:cubicBezTo>
                    <a:cubicBezTo>
                      <a:pt x="6077" y="1567"/>
                      <a:pt x="6713" y="2981"/>
                      <a:pt x="7684" y="3077"/>
                    </a:cubicBezTo>
                    <a:cubicBezTo>
                      <a:pt x="9420" y="3248"/>
                      <a:pt x="9831" y="1970"/>
                      <a:pt x="10300" y="55"/>
                    </a:cubicBezTo>
                    <a:cubicBezTo>
                      <a:pt x="11317" y="-99"/>
                      <a:pt x="12649" y="92"/>
                      <a:pt x="13488" y="382"/>
                    </a:cubicBezTo>
                    <a:close/>
                    <a:moveTo>
                      <a:pt x="13488" y="382"/>
                    </a:moveTo>
                  </a:path>
                </a:pathLst>
              </a:custGeom>
              <a:grpFill/>
              <a:ln>
                <a:noFill/>
              </a:ln>
              <a:extLs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800"/>
              </a:p>
            </p:txBody>
          </p:sp>
          <p:sp>
            <p:nvSpPr>
              <p:cNvPr id="26" name="AutoShape 49"/>
              <p:cNvSpPr>
                <a:spLocks/>
              </p:cNvSpPr>
              <p:nvPr/>
            </p:nvSpPr>
            <p:spPr bwMode="auto">
              <a:xfrm>
                <a:off x="366713" y="2895600"/>
                <a:ext cx="992187" cy="992188"/>
              </a:xfrm>
              <a:custGeom>
                <a:avLst/>
                <a:gdLst/>
                <a:ahLst/>
                <a:cxnLst/>
                <a:rect l="0" t="0" r="r" b="b"/>
                <a:pathLst>
                  <a:path w="21509" h="21247">
                    <a:moveTo>
                      <a:pt x="11258" y="6594"/>
                    </a:moveTo>
                    <a:cubicBezTo>
                      <a:pt x="8710" y="6275"/>
                      <a:pt x="6623" y="8080"/>
                      <a:pt x="6592" y="10571"/>
                    </a:cubicBezTo>
                    <a:cubicBezTo>
                      <a:pt x="6560" y="13194"/>
                      <a:pt x="8524" y="14478"/>
                      <a:pt x="10056" y="14687"/>
                    </a:cubicBezTo>
                    <a:cubicBezTo>
                      <a:pt x="15829" y="15473"/>
                      <a:pt x="16469" y="7042"/>
                      <a:pt x="11399" y="6594"/>
                    </a:cubicBezTo>
                    <a:cubicBezTo>
                      <a:pt x="11353" y="6590"/>
                      <a:pt x="11304" y="6600"/>
                      <a:pt x="11258" y="6594"/>
                    </a:cubicBezTo>
                    <a:close/>
                    <a:moveTo>
                      <a:pt x="6168" y="735"/>
                    </a:moveTo>
                    <a:cubicBezTo>
                      <a:pt x="6529" y="576"/>
                      <a:pt x="7248" y="78"/>
                      <a:pt x="7723" y="177"/>
                    </a:cubicBezTo>
                    <a:cubicBezTo>
                      <a:pt x="8075" y="250"/>
                      <a:pt x="8401" y="934"/>
                      <a:pt x="8643" y="1293"/>
                    </a:cubicBezTo>
                    <a:cubicBezTo>
                      <a:pt x="9176" y="2086"/>
                      <a:pt x="10077" y="2793"/>
                      <a:pt x="11329" y="2269"/>
                    </a:cubicBezTo>
                    <a:cubicBezTo>
                      <a:pt x="12195" y="1907"/>
                      <a:pt x="12670" y="-312"/>
                      <a:pt x="13591" y="37"/>
                    </a:cubicBezTo>
                    <a:cubicBezTo>
                      <a:pt x="14316" y="312"/>
                      <a:pt x="15180" y="520"/>
                      <a:pt x="16065" y="1153"/>
                    </a:cubicBezTo>
                    <a:cubicBezTo>
                      <a:pt x="16183" y="2248"/>
                      <a:pt x="15579" y="3176"/>
                      <a:pt x="15924" y="4013"/>
                    </a:cubicBezTo>
                    <a:cubicBezTo>
                      <a:pt x="16134" y="4524"/>
                      <a:pt x="16781" y="5098"/>
                      <a:pt x="17409" y="5199"/>
                    </a:cubicBezTo>
                    <a:cubicBezTo>
                      <a:pt x="18457" y="5369"/>
                      <a:pt x="19363" y="4508"/>
                      <a:pt x="20024" y="4781"/>
                    </a:cubicBezTo>
                    <a:cubicBezTo>
                      <a:pt x="20490" y="4973"/>
                      <a:pt x="20546" y="5698"/>
                      <a:pt x="20731" y="6106"/>
                    </a:cubicBezTo>
                    <a:cubicBezTo>
                      <a:pt x="20916" y="6515"/>
                      <a:pt x="21439" y="7128"/>
                      <a:pt x="21367" y="7571"/>
                    </a:cubicBezTo>
                    <a:cubicBezTo>
                      <a:pt x="21250" y="8300"/>
                      <a:pt x="19464" y="8602"/>
                      <a:pt x="19176" y="9594"/>
                    </a:cubicBezTo>
                    <a:cubicBezTo>
                      <a:pt x="18596" y="11589"/>
                      <a:pt x="20120" y="11956"/>
                      <a:pt x="21509" y="12942"/>
                    </a:cubicBezTo>
                    <a:cubicBezTo>
                      <a:pt x="21270" y="14103"/>
                      <a:pt x="20922" y="15154"/>
                      <a:pt x="20307" y="15942"/>
                    </a:cubicBezTo>
                    <a:cubicBezTo>
                      <a:pt x="18434" y="15432"/>
                      <a:pt x="16591" y="15449"/>
                      <a:pt x="16277" y="17128"/>
                    </a:cubicBezTo>
                    <a:cubicBezTo>
                      <a:pt x="16118" y="17982"/>
                      <a:pt x="16918" y="18976"/>
                      <a:pt x="16702" y="19709"/>
                    </a:cubicBezTo>
                    <a:cubicBezTo>
                      <a:pt x="16582" y="20116"/>
                      <a:pt x="15669" y="20336"/>
                      <a:pt x="15359" y="20477"/>
                    </a:cubicBezTo>
                    <a:cubicBezTo>
                      <a:pt x="14876" y="20694"/>
                      <a:pt x="14407" y="20971"/>
                      <a:pt x="13874" y="21104"/>
                    </a:cubicBezTo>
                    <a:cubicBezTo>
                      <a:pt x="12709" y="20052"/>
                      <a:pt x="12163" y="17932"/>
                      <a:pt x="10056" y="19012"/>
                    </a:cubicBezTo>
                    <a:cubicBezTo>
                      <a:pt x="9084" y="19510"/>
                      <a:pt x="9043" y="21139"/>
                      <a:pt x="8218" y="21244"/>
                    </a:cubicBezTo>
                    <a:cubicBezTo>
                      <a:pt x="7873" y="21288"/>
                      <a:pt x="7070" y="20911"/>
                      <a:pt x="6663" y="20756"/>
                    </a:cubicBezTo>
                    <a:cubicBezTo>
                      <a:pt x="6243" y="20595"/>
                      <a:pt x="5555" y="20432"/>
                      <a:pt x="5391" y="19988"/>
                    </a:cubicBezTo>
                    <a:cubicBezTo>
                      <a:pt x="5115" y="19244"/>
                      <a:pt x="5974" y="18581"/>
                      <a:pt x="5673" y="17407"/>
                    </a:cubicBezTo>
                    <a:cubicBezTo>
                      <a:pt x="5048" y="15746"/>
                      <a:pt x="3211" y="15947"/>
                      <a:pt x="1502" y="16500"/>
                    </a:cubicBezTo>
                    <a:cubicBezTo>
                      <a:pt x="1147" y="16184"/>
                      <a:pt x="953" y="15682"/>
                      <a:pt x="725" y="15175"/>
                    </a:cubicBezTo>
                    <a:cubicBezTo>
                      <a:pt x="558" y="14803"/>
                      <a:pt x="80" y="14064"/>
                      <a:pt x="159" y="13640"/>
                    </a:cubicBezTo>
                    <a:cubicBezTo>
                      <a:pt x="241" y="13200"/>
                      <a:pt x="952" y="13000"/>
                      <a:pt x="1361" y="12733"/>
                    </a:cubicBezTo>
                    <a:cubicBezTo>
                      <a:pt x="2090" y="12257"/>
                      <a:pt x="2777" y="11448"/>
                      <a:pt x="2351" y="10152"/>
                    </a:cubicBezTo>
                    <a:cubicBezTo>
                      <a:pt x="2039" y="9205"/>
                      <a:pt x="175" y="8931"/>
                      <a:pt x="18" y="8199"/>
                    </a:cubicBezTo>
                    <a:cubicBezTo>
                      <a:pt x="-91" y="7692"/>
                      <a:pt x="329" y="7141"/>
                      <a:pt x="512" y="6664"/>
                    </a:cubicBezTo>
                    <a:cubicBezTo>
                      <a:pt x="707" y="6160"/>
                      <a:pt x="778" y="5612"/>
                      <a:pt x="1220" y="5269"/>
                    </a:cubicBezTo>
                    <a:cubicBezTo>
                      <a:pt x="2927" y="5801"/>
                      <a:pt x="4936" y="5803"/>
                      <a:pt x="5249" y="4083"/>
                    </a:cubicBezTo>
                    <a:cubicBezTo>
                      <a:pt x="5427" y="3104"/>
                      <a:pt x="4834" y="2576"/>
                      <a:pt x="4825" y="1502"/>
                    </a:cubicBezTo>
                    <a:cubicBezTo>
                      <a:pt x="5132" y="1105"/>
                      <a:pt x="5623" y="975"/>
                      <a:pt x="6168" y="735"/>
                    </a:cubicBezTo>
                    <a:close/>
                    <a:moveTo>
                      <a:pt x="6168" y="735"/>
                    </a:moveTo>
                  </a:path>
                </a:pathLst>
              </a:custGeom>
              <a:grpFill/>
              <a:ln>
                <a:noFill/>
              </a:ln>
              <a:extLs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800"/>
              </a:p>
            </p:txBody>
          </p:sp>
        </p:grpSp>
      </p:grpSp>
      <p:sp>
        <p:nvSpPr>
          <p:cNvPr id="28" name="Text Placeholder 5"/>
          <p:cNvSpPr>
            <a:spLocks noGrp="1"/>
          </p:cNvSpPr>
          <p:nvPr>
            <p:ph type="body" sz="quarter" idx="21" hasCustomPrompt="1"/>
          </p:nvPr>
        </p:nvSpPr>
        <p:spPr>
          <a:xfrm>
            <a:off x="662290" y="1913648"/>
            <a:ext cx="3513657" cy="1177570"/>
          </a:xfrm>
        </p:spPr>
        <p:txBody>
          <a:bodyPr vert="horz" lIns="91440" tIns="91440" rIns="91440" bIns="91440" rtlCol="0">
            <a:noAutofit/>
          </a:bodyPr>
          <a:lstStyle>
            <a:lvl1pPr algn="ctr">
              <a:defRPr lang="en-US" baseline="0" dirty="0"/>
            </a:lvl1pPr>
            <a:lvl2pPr>
              <a:defRPr lang="en-US" dirty="0"/>
            </a:lvl2pPr>
          </a:lstStyle>
          <a:p>
            <a:pPr lvl="0"/>
            <a:r>
              <a:rPr lang="en-US"/>
              <a:t>Insert text</a:t>
            </a:r>
          </a:p>
        </p:txBody>
      </p:sp>
      <p:sp>
        <p:nvSpPr>
          <p:cNvPr id="31" name="Text Placeholder 5"/>
          <p:cNvSpPr>
            <a:spLocks noGrp="1"/>
          </p:cNvSpPr>
          <p:nvPr>
            <p:ph type="body" sz="quarter" idx="22" hasCustomPrompt="1"/>
          </p:nvPr>
        </p:nvSpPr>
        <p:spPr>
          <a:xfrm>
            <a:off x="4373756" y="1913648"/>
            <a:ext cx="3513657" cy="1177570"/>
          </a:xfrm>
        </p:spPr>
        <p:txBody>
          <a:bodyPr vert="horz" lIns="91440" tIns="91440" rIns="91440" bIns="91440" rtlCol="0">
            <a:noAutofit/>
          </a:bodyPr>
          <a:lstStyle>
            <a:lvl1pPr algn="ctr">
              <a:defRPr lang="en-US" baseline="0" dirty="0"/>
            </a:lvl1pPr>
            <a:lvl2pPr>
              <a:defRPr lang="en-US" dirty="0"/>
            </a:lvl2pPr>
          </a:lstStyle>
          <a:p>
            <a:pPr lvl="0"/>
            <a:r>
              <a:rPr lang="en-US"/>
              <a:t>Insert text</a:t>
            </a:r>
          </a:p>
        </p:txBody>
      </p:sp>
      <p:sp>
        <p:nvSpPr>
          <p:cNvPr id="33" name="Text Placeholder 5"/>
          <p:cNvSpPr>
            <a:spLocks noGrp="1"/>
          </p:cNvSpPr>
          <p:nvPr>
            <p:ph type="body" sz="quarter" idx="19" hasCustomPrompt="1"/>
          </p:nvPr>
        </p:nvSpPr>
        <p:spPr>
          <a:xfrm>
            <a:off x="8085222" y="1913648"/>
            <a:ext cx="3513657" cy="1177570"/>
          </a:xfrm>
        </p:spPr>
        <p:txBody>
          <a:bodyPr vert="horz" lIns="91440" tIns="91440" rIns="91440" bIns="91440" rtlCol="0">
            <a:noAutofit/>
          </a:bodyPr>
          <a:lstStyle>
            <a:lvl1pPr algn="ctr">
              <a:defRPr lang="en-US" baseline="0" dirty="0"/>
            </a:lvl1pPr>
            <a:lvl2pPr>
              <a:defRPr lang="en-US" dirty="0"/>
            </a:lvl2pPr>
          </a:lstStyle>
          <a:p>
            <a:pPr lvl="0"/>
            <a:r>
              <a:rPr lang="en-US"/>
              <a:t>Insert text</a:t>
            </a:r>
          </a:p>
        </p:txBody>
      </p:sp>
      <p:sp>
        <p:nvSpPr>
          <p:cNvPr id="41" name="Text Placeholder 5"/>
          <p:cNvSpPr>
            <a:spLocks noGrp="1"/>
          </p:cNvSpPr>
          <p:nvPr>
            <p:ph type="body" sz="quarter" idx="24" hasCustomPrompt="1"/>
          </p:nvPr>
        </p:nvSpPr>
        <p:spPr>
          <a:xfrm>
            <a:off x="662290" y="3205334"/>
            <a:ext cx="3513657" cy="1177570"/>
          </a:xfrm>
        </p:spPr>
        <p:txBody>
          <a:bodyPr vert="horz" lIns="91440" tIns="91440" rIns="91440" bIns="91440" rtlCol="0">
            <a:noAutofit/>
          </a:bodyPr>
          <a:lstStyle>
            <a:lvl1pPr algn="ctr">
              <a:defRPr lang="en-US" baseline="0" dirty="0"/>
            </a:lvl1pPr>
            <a:lvl2pPr>
              <a:defRPr lang="en-US" dirty="0"/>
            </a:lvl2pPr>
          </a:lstStyle>
          <a:p>
            <a:pPr lvl="0"/>
            <a:r>
              <a:rPr lang="en-US"/>
              <a:t>Insert text</a:t>
            </a:r>
          </a:p>
        </p:txBody>
      </p:sp>
      <p:sp>
        <p:nvSpPr>
          <p:cNvPr id="42" name="Text Placeholder 5"/>
          <p:cNvSpPr>
            <a:spLocks noGrp="1"/>
          </p:cNvSpPr>
          <p:nvPr>
            <p:ph type="body" sz="quarter" idx="25" hasCustomPrompt="1"/>
          </p:nvPr>
        </p:nvSpPr>
        <p:spPr>
          <a:xfrm>
            <a:off x="4373756" y="3205334"/>
            <a:ext cx="3513657" cy="1177570"/>
          </a:xfrm>
        </p:spPr>
        <p:txBody>
          <a:bodyPr vert="horz" lIns="91440" tIns="91440" rIns="91440" bIns="91440" rtlCol="0">
            <a:noAutofit/>
          </a:bodyPr>
          <a:lstStyle>
            <a:lvl1pPr algn="ctr">
              <a:defRPr lang="en-US" baseline="0" dirty="0"/>
            </a:lvl1pPr>
            <a:lvl2pPr>
              <a:defRPr lang="en-US" dirty="0"/>
            </a:lvl2pPr>
          </a:lstStyle>
          <a:p>
            <a:pPr lvl="0"/>
            <a:r>
              <a:rPr lang="en-US"/>
              <a:t>Insert text</a:t>
            </a:r>
          </a:p>
        </p:txBody>
      </p:sp>
      <p:sp>
        <p:nvSpPr>
          <p:cNvPr id="43" name="Text Placeholder 5"/>
          <p:cNvSpPr>
            <a:spLocks noGrp="1"/>
          </p:cNvSpPr>
          <p:nvPr>
            <p:ph type="body" sz="quarter" idx="23" hasCustomPrompt="1"/>
          </p:nvPr>
        </p:nvSpPr>
        <p:spPr>
          <a:xfrm>
            <a:off x="8085222" y="3205334"/>
            <a:ext cx="3513657" cy="1177570"/>
          </a:xfrm>
        </p:spPr>
        <p:txBody>
          <a:bodyPr vert="horz" lIns="91440" tIns="91440" rIns="91440" bIns="91440" rtlCol="0">
            <a:noAutofit/>
          </a:bodyPr>
          <a:lstStyle>
            <a:lvl1pPr algn="ctr">
              <a:defRPr lang="en-US" baseline="0" dirty="0"/>
            </a:lvl1pPr>
            <a:lvl2pPr>
              <a:defRPr lang="en-US" dirty="0"/>
            </a:lvl2pPr>
          </a:lstStyle>
          <a:p>
            <a:pPr lvl="0"/>
            <a:r>
              <a:rPr lang="en-US"/>
              <a:t>Insert text</a:t>
            </a:r>
          </a:p>
        </p:txBody>
      </p:sp>
      <p:sp>
        <p:nvSpPr>
          <p:cNvPr id="32" name="Text Placeholder 7"/>
          <p:cNvSpPr>
            <a:spLocks noGrp="1"/>
          </p:cNvSpPr>
          <p:nvPr>
            <p:ph type="body" sz="quarter" idx="13"/>
          </p:nvPr>
        </p:nvSpPr>
        <p:spPr>
          <a:xfrm>
            <a:off x="304799" y="671946"/>
            <a:ext cx="11582399" cy="330200"/>
          </a:xfrm>
        </p:spPr>
        <p:txBody>
          <a:bodyPr vert="horz" lIns="0" tIns="0" rIns="0" bIns="0" rtlCol="0" anchor="t">
            <a:noAutofit/>
          </a:bodyPr>
          <a:lstStyle>
            <a:lvl1pPr marL="12700" indent="0">
              <a:buNone/>
              <a:defRPr lang="en-US" sz="2000" b="0" i="1" dirty="0">
                <a:solidFill>
                  <a:schemeClr val="accent2"/>
                </a:solidFill>
                <a:latin typeface="Times New Roman" charset="0"/>
                <a:ea typeface="Times New Roman" charset="0"/>
                <a:cs typeface="Times New Roman" charset="0"/>
              </a:defRPr>
            </a:lvl1pPr>
          </a:lstStyle>
          <a:p>
            <a:pPr lvl="0">
              <a:lnSpc>
                <a:spcPct val="90000"/>
              </a:lnSpc>
            </a:pPr>
            <a:r>
              <a:rPr lang="en-US"/>
              <a:t>Click to edit Master text styles</a:t>
            </a:r>
          </a:p>
        </p:txBody>
      </p:sp>
      <p:sp>
        <p:nvSpPr>
          <p:cNvPr id="34" name="Rectangle 33"/>
          <p:cNvSpPr/>
          <p:nvPr userDrawn="1"/>
        </p:nvSpPr>
        <p:spPr>
          <a:xfrm>
            <a:off x="12801600" y="0"/>
            <a:ext cx="3048000" cy="64008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Text Grid Six Items</a:t>
            </a:r>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Questions">
    <p:bg>
      <p:bgPr>
        <a:solidFill>
          <a:schemeClr val="bg1">
            <a:lumMod val="95000"/>
          </a:schemeClr>
        </a:solidFill>
        <a:effectLst/>
      </p:bgPr>
    </p:bg>
    <p:spTree>
      <p:nvGrpSpPr>
        <p:cNvPr id="1" name=""/>
        <p:cNvGrpSpPr/>
        <p:nvPr/>
      </p:nvGrpSpPr>
      <p:grpSpPr>
        <a:xfrm>
          <a:off x="0" y="0"/>
          <a:ext cx="0" cy="0"/>
          <a:chOff x="0" y="0"/>
          <a:chExt cx="0" cy="0"/>
        </a:xfrm>
      </p:grpSpPr>
      <p:sp>
        <p:nvSpPr>
          <p:cNvPr id="3" name="TextBox 2"/>
          <p:cNvSpPr txBox="1"/>
          <p:nvPr userDrawn="1"/>
        </p:nvSpPr>
        <p:spPr>
          <a:xfrm>
            <a:off x="982579" y="2441871"/>
            <a:ext cx="10226842" cy="483495"/>
          </a:xfrm>
          <a:prstGeom prst="rect">
            <a:avLst/>
          </a:prstGeom>
          <a:noFill/>
        </p:spPr>
        <p:txBody>
          <a:bodyPr wrap="square" rtlCol="0">
            <a:noAutofit/>
          </a:bodyPr>
          <a:lstStyle/>
          <a:p>
            <a:pPr algn="ctr"/>
            <a:r>
              <a:rPr lang="en-US" sz="4000" b="1">
                <a:solidFill>
                  <a:srgbClr val="004A7D"/>
                </a:solidFill>
                <a:latin typeface="Helvetica" panose="020B0604020202020204" pitchFamily="34" charset="0"/>
                <a:cs typeface="Helvetica" panose="020B0604020202020204" pitchFamily="34" charset="0"/>
              </a:rPr>
              <a:t>Questions?</a:t>
            </a:r>
          </a:p>
        </p:txBody>
      </p:sp>
      <p:cxnSp>
        <p:nvCxnSpPr>
          <p:cNvPr id="4" name="Straight Connector 3"/>
          <p:cNvCxnSpPr>
            <a:cxnSpLocks/>
          </p:cNvCxnSpPr>
          <p:nvPr userDrawn="1"/>
        </p:nvCxnSpPr>
        <p:spPr>
          <a:xfrm flipH="1">
            <a:off x="3097312" y="3288486"/>
            <a:ext cx="5997376" cy="0"/>
          </a:xfrm>
          <a:prstGeom prst="line">
            <a:avLst/>
          </a:prstGeom>
          <a:ln w="28575">
            <a:solidFill>
              <a:srgbClr val="00C7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6733440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itle Only (Image)">
    <p:spTree>
      <p:nvGrpSpPr>
        <p:cNvPr id="1" name=""/>
        <p:cNvGrpSpPr/>
        <p:nvPr/>
      </p:nvGrpSpPr>
      <p:grpSpPr>
        <a:xfrm>
          <a:off x="0" y="0"/>
          <a:ext cx="0" cy="0"/>
          <a:chOff x="0" y="0"/>
          <a:chExt cx="0" cy="0"/>
        </a:xfrm>
      </p:grpSpPr>
      <p:sp>
        <p:nvSpPr>
          <p:cNvPr id="6" name="Picture Placeholder 5"/>
          <p:cNvSpPr>
            <a:spLocks noGrp="1"/>
          </p:cNvSpPr>
          <p:nvPr>
            <p:ph type="pic" sz="quarter" idx="13"/>
          </p:nvPr>
        </p:nvSpPr>
        <p:spPr>
          <a:xfrm>
            <a:off x="0" y="0"/>
            <a:ext cx="12192000" cy="6858000"/>
          </a:xfrm>
        </p:spPr>
        <p:txBody>
          <a:bodyPr/>
          <a:lstStyle/>
          <a:p>
            <a:r>
              <a:rPr lang="en-US"/>
              <a:t>Click icon to add picture</a:t>
            </a:r>
          </a:p>
        </p:txBody>
      </p:sp>
      <p:sp>
        <p:nvSpPr>
          <p:cNvPr id="2" name="Title 1"/>
          <p:cNvSpPr>
            <a:spLocks noGrp="1"/>
          </p:cNvSpPr>
          <p:nvPr>
            <p:ph type="title"/>
          </p:nvPr>
        </p:nvSpPr>
        <p:spPr>
          <a:xfrm>
            <a:off x="304799" y="234669"/>
            <a:ext cx="11115965" cy="374933"/>
          </a:xfrm>
        </p:spPr>
        <p:txBody>
          <a:bodyPr/>
          <a:lstStyle>
            <a:lvl1pPr>
              <a:defRPr>
                <a:solidFill>
                  <a:schemeClr val="bg1"/>
                </a:solidFill>
              </a:defRPr>
            </a:lvl1pPr>
          </a:lstStyle>
          <a:p>
            <a:r>
              <a:rPr lang="en-US"/>
              <a:t>Click to edit Master title style</a:t>
            </a:r>
          </a:p>
        </p:txBody>
      </p:sp>
      <p:sp>
        <p:nvSpPr>
          <p:cNvPr id="3" name="Date Placeholder 2"/>
          <p:cNvSpPr>
            <a:spLocks noGrp="1"/>
          </p:cNvSpPr>
          <p:nvPr>
            <p:ph type="dt" sz="half" idx="10"/>
          </p:nvPr>
        </p:nvSpPr>
        <p:spPr/>
        <p:txBody>
          <a:bodyPr/>
          <a:lstStyle>
            <a:lvl1pPr>
              <a:defRPr>
                <a:solidFill>
                  <a:schemeClr val="bg1"/>
                </a:solidFill>
              </a:defRPr>
            </a:lvl1pPr>
          </a:lstStyle>
          <a:p>
            <a:endParaRPr lang="en-US"/>
          </a:p>
        </p:txBody>
      </p:sp>
      <p:sp>
        <p:nvSpPr>
          <p:cNvPr id="4" name="Footer Placeholder 3"/>
          <p:cNvSpPr>
            <a:spLocks noGrp="1"/>
          </p:cNvSpPr>
          <p:nvPr>
            <p:ph type="ftr" sz="quarter" idx="11"/>
          </p:nvPr>
        </p:nvSpPr>
        <p:spPr/>
        <p:txBody>
          <a:bodyPr/>
          <a:lstStyle>
            <a:lvl1pPr>
              <a:defRPr>
                <a:solidFill>
                  <a:schemeClr val="bg1"/>
                </a:solidFill>
              </a:defRPr>
            </a:lvl1pPr>
          </a:lstStyle>
          <a:p>
            <a:endParaRPr lang="en-US"/>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5B9A96B2-702C-084E-9060-05751DBF82B0}" type="slidenum">
              <a:rPr lang="en-US" smtClean="0"/>
              <a:pPr/>
              <a:t>‹#›</a:t>
            </a:fld>
            <a:endParaRPr lang="en-US"/>
          </a:p>
        </p:txBody>
      </p:sp>
      <p:sp>
        <p:nvSpPr>
          <p:cNvPr id="8" name="Rectangle 7"/>
          <p:cNvSpPr/>
          <p:nvPr userDrawn="1"/>
        </p:nvSpPr>
        <p:spPr>
          <a:xfrm>
            <a:off x="12801600" y="0"/>
            <a:ext cx="3048000" cy="64008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Title Only (Image)</a:t>
            </a:r>
          </a:p>
        </p:txBody>
      </p:sp>
      <p:sp>
        <p:nvSpPr>
          <p:cNvPr id="9" name="Text Placeholder 7"/>
          <p:cNvSpPr>
            <a:spLocks noGrp="1"/>
          </p:cNvSpPr>
          <p:nvPr>
            <p:ph type="body" sz="quarter" idx="14"/>
          </p:nvPr>
        </p:nvSpPr>
        <p:spPr>
          <a:xfrm>
            <a:off x="304799" y="671946"/>
            <a:ext cx="11115965" cy="330200"/>
          </a:xfrm>
        </p:spPr>
        <p:txBody>
          <a:bodyPr anchor="t"/>
          <a:lstStyle>
            <a:lvl1pPr marL="12700" indent="0">
              <a:lnSpc>
                <a:spcPct val="90000"/>
              </a:lnSpc>
              <a:buNone/>
              <a:defRPr sz="2000" b="0" i="1">
                <a:solidFill>
                  <a:schemeClr val="bg1"/>
                </a:solidFill>
                <a:latin typeface="Times New Roman" charset="0"/>
                <a:ea typeface="Times New Roman" charset="0"/>
                <a:cs typeface="Times New Roman" charset="0"/>
              </a:defRPr>
            </a:lvl1pPr>
          </a:lstStyle>
          <a:p>
            <a:pPr lvl="0"/>
            <a:r>
              <a:rPr lang="en-US"/>
              <a:t>Click to edit Master text styles</a:t>
            </a:r>
          </a:p>
        </p:txBody>
      </p:sp>
    </p:spTree>
    <p:extLst>
      <p:ext uri="{BB962C8B-B14F-4D97-AF65-F5344CB8AC3E}">
        <p14:creationId xmlns:p14="http://schemas.microsoft.com/office/powerpoint/2010/main" val="2539998343"/>
      </p:ext>
    </p:extLst>
  </p:cSld>
  <p:clrMapOvr>
    <a:masterClrMapping/>
  </p:clrMapOvr>
  <p:transition>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Image with Text (Times below)&#10;Image with Text (Times below)">
    <p:spTree>
      <p:nvGrpSpPr>
        <p:cNvPr id="1" name=""/>
        <p:cNvGrpSpPr/>
        <p:nvPr/>
      </p:nvGrpSpPr>
      <p:grpSpPr>
        <a:xfrm>
          <a:off x="0" y="0"/>
          <a:ext cx="0" cy="0"/>
          <a:chOff x="0" y="0"/>
          <a:chExt cx="0" cy="0"/>
        </a:xfrm>
      </p:grpSpPr>
      <p:sp>
        <p:nvSpPr>
          <p:cNvPr id="6" name="Picture Placeholder 5"/>
          <p:cNvSpPr>
            <a:spLocks noGrp="1"/>
          </p:cNvSpPr>
          <p:nvPr>
            <p:ph type="pic" sz="quarter" idx="13"/>
          </p:nvPr>
        </p:nvSpPr>
        <p:spPr>
          <a:xfrm>
            <a:off x="0" y="0"/>
            <a:ext cx="12192000" cy="6858000"/>
          </a:xfrm>
        </p:spPr>
        <p:txBody>
          <a:bodyPr/>
          <a:lstStyle/>
          <a:p>
            <a:r>
              <a:rPr lang="en-US"/>
              <a:t>Click icon to add picture</a:t>
            </a:r>
          </a:p>
        </p:txBody>
      </p:sp>
      <p:sp>
        <p:nvSpPr>
          <p:cNvPr id="2" name="Title 1"/>
          <p:cNvSpPr>
            <a:spLocks noGrp="1"/>
          </p:cNvSpPr>
          <p:nvPr>
            <p:ph type="title" hasCustomPrompt="1"/>
          </p:nvPr>
        </p:nvSpPr>
        <p:spPr>
          <a:xfrm>
            <a:off x="304800" y="228600"/>
            <a:ext cx="3454401" cy="3151097"/>
          </a:xfrm>
        </p:spPr>
        <p:txBody>
          <a:bodyPr anchor="b"/>
          <a:lstStyle>
            <a:lvl1pPr>
              <a:defRPr sz="3600">
                <a:solidFill>
                  <a:schemeClr val="bg1"/>
                </a:solidFill>
              </a:defRPr>
            </a:lvl1pPr>
          </a:lstStyle>
          <a:p>
            <a:r>
              <a:rPr lang="en-US"/>
              <a:t>Click to edit title</a:t>
            </a:r>
          </a:p>
        </p:txBody>
      </p:sp>
      <p:sp>
        <p:nvSpPr>
          <p:cNvPr id="3" name="Date Placeholder 2"/>
          <p:cNvSpPr>
            <a:spLocks noGrp="1"/>
          </p:cNvSpPr>
          <p:nvPr>
            <p:ph type="dt" sz="half" idx="10"/>
          </p:nvPr>
        </p:nvSpPr>
        <p:spPr/>
        <p:txBody>
          <a:bodyPr/>
          <a:lstStyle>
            <a:lvl1pPr>
              <a:defRPr>
                <a:solidFill>
                  <a:schemeClr val="bg1"/>
                </a:solidFill>
              </a:defRPr>
            </a:lvl1pPr>
          </a:lstStyle>
          <a:p>
            <a:endParaRPr lang="en-US"/>
          </a:p>
        </p:txBody>
      </p:sp>
      <p:sp>
        <p:nvSpPr>
          <p:cNvPr id="4" name="Footer Placeholder 3"/>
          <p:cNvSpPr>
            <a:spLocks noGrp="1"/>
          </p:cNvSpPr>
          <p:nvPr>
            <p:ph type="ftr" sz="quarter" idx="11"/>
          </p:nvPr>
        </p:nvSpPr>
        <p:spPr/>
        <p:txBody>
          <a:bodyPr/>
          <a:lstStyle>
            <a:lvl1pPr>
              <a:defRPr>
                <a:solidFill>
                  <a:schemeClr val="bg1"/>
                </a:solidFill>
              </a:defRPr>
            </a:lvl1pPr>
          </a:lstStyle>
          <a:p>
            <a:endParaRPr lang="en-US"/>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5B9A96B2-702C-084E-9060-05751DBF82B0}" type="slidenum">
              <a:rPr lang="en-US" smtClean="0"/>
              <a:pPr/>
              <a:t>‹#›</a:t>
            </a:fld>
            <a:endParaRPr lang="en-US"/>
          </a:p>
        </p:txBody>
      </p:sp>
      <p:sp>
        <p:nvSpPr>
          <p:cNvPr id="8" name="Rectangle 7"/>
          <p:cNvSpPr/>
          <p:nvPr userDrawn="1"/>
        </p:nvSpPr>
        <p:spPr>
          <a:xfrm>
            <a:off x="12801600" y="0"/>
            <a:ext cx="3048000" cy="64008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Image with Text</a:t>
            </a:r>
            <a:r>
              <a:rPr lang="en-US" sz="1100" baseline="0"/>
              <a:t> (Times below)</a:t>
            </a:r>
            <a:endParaRPr lang="en-US" sz="1100"/>
          </a:p>
        </p:txBody>
      </p:sp>
      <p:sp>
        <p:nvSpPr>
          <p:cNvPr id="9" name="Text Placeholder 7"/>
          <p:cNvSpPr>
            <a:spLocks noGrp="1"/>
          </p:cNvSpPr>
          <p:nvPr>
            <p:ph type="body" sz="quarter" idx="14" hasCustomPrompt="1"/>
          </p:nvPr>
        </p:nvSpPr>
        <p:spPr>
          <a:xfrm>
            <a:off x="304800" y="3442042"/>
            <a:ext cx="3450965" cy="2730159"/>
          </a:xfrm>
        </p:spPr>
        <p:txBody>
          <a:bodyPr anchor="t"/>
          <a:lstStyle>
            <a:lvl1pPr marL="12700" indent="0">
              <a:lnSpc>
                <a:spcPct val="90000"/>
              </a:lnSpc>
              <a:buNone/>
              <a:defRPr sz="2800" b="0" i="1">
                <a:solidFill>
                  <a:schemeClr val="accent2"/>
                </a:solidFill>
                <a:latin typeface="Times New Roman" charset="0"/>
                <a:ea typeface="Times New Roman" charset="0"/>
                <a:cs typeface="Times New Roman" charset="0"/>
              </a:defRPr>
            </a:lvl1pPr>
          </a:lstStyle>
          <a:p>
            <a:pPr lvl="0"/>
            <a:r>
              <a:rPr lang="en-US"/>
              <a:t>Click to edit subtitle</a:t>
            </a:r>
          </a:p>
        </p:txBody>
      </p:sp>
      <p:sp>
        <p:nvSpPr>
          <p:cNvPr id="45" name="Rectangle 44"/>
          <p:cNvSpPr/>
          <p:nvPr userDrawn="1"/>
        </p:nvSpPr>
        <p:spPr>
          <a:xfrm>
            <a:off x="12801600" y="693868"/>
            <a:ext cx="3048000" cy="892885"/>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a:solidFill>
                  <a:schemeClr val="bg1"/>
                </a:solidFill>
                <a:latin typeface="arial" charset="0"/>
              </a:rPr>
              <a:t>change text</a:t>
            </a:r>
            <a:r>
              <a:rPr lang="en-US" sz="1100" baseline="0">
                <a:solidFill>
                  <a:schemeClr val="bg1"/>
                </a:solidFill>
                <a:latin typeface="arial" charset="0"/>
              </a:rPr>
              <a:t> </a:t>
            </a:r>
            <a:r>
              <a:rPr lang="en-US" sz="1100">
                <a:solidFill>
                  <a:schemeClr val="bg1"/>
                </a:solidFill>
                <a:latin typeface="arial" charset="0"/>
              </a:rPr>
              <a:t>to white or black </a:t>
            </a:r>
            <a:br>
              <a:rPr lang="en-US" sz="1100">
                <a:solidFill>
                  <a:schemeClr val="bg1"/>
                </a:solidFill>
                <a:latin typeface="arial" charset="0"/>
              </a:rPr>
            </a:br>
            <a:r>
              <a:rPr lang="en-US" sz="1100">
                <a:solidFill>
                  <a:schemeClr val="bg1"/>
                </a:solidFill>
                <a:latin typeface="arial" charset="0"/>
              </a:rPr>
              <a:t>if red</a:t>
            </a:r>
            <a:r>
              <a:rPr lang="en-US" sz="1100" baseline="0">
                <a:solidFill>
                  <a:schemeClr val="bg1"/>
                </a:solidFill>
                <a:latin typeface="arial" charset="0"/>
              </a:rPr>
              <a:t> text is not visible </a:t>
            </a:r>
            <a:br>
              <a:rPr lang="en-US" sz="1100" baseline="0">
                <a:solidFill>
                  <a:schemeClr val="bg1"/>
                </a:solidFill>
                <a:latin typeface="arial" charset="0"/>
              </a:rPr>
            </a:br>
            <a:r>
              <a:rPr lang="en-US" sz="1100" baseline="0">
                <a:solidFill>
                  <a:schemeClr val="bg1"/>
                </a:solidFill>
                <a:latin typeface="arial" charset="0"/>
              </a:rPr>
              <a:t>over image</a:t>
            </a:r>
            <a:endParaRPr lang="en-US" sz="1100"/>
          </a:p>
        </p:txBody>
      </p:sp>
    </p:spTree>
  </p:cSld>
  <p:clrMapOvr>
    <a:masterClrMapping/>
  </p:clrMapOvr>
  <p:transition>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Image with Text (Times above)">
    <p:spTree>
      <p:nvGrpSpPr>
        <p:cNvPr id="1" name=""/>
        <p:cNvGrpSpPr/>
        <p:nvPr/>
      </p:nvGrpSpPr>
      <p:grpSpPr>
        <a:xfrm>
          <a:off x="0" y="0"/>
          <a:ext cx="0" cy="0"/>
          <a:chOff x="0" y="0"/>
          <a:chExt cx="0" cy="0"/>
        </a:xfrm>
      </p:grpSpPr>
      <p:sp>
        <p:nvSpPr>
          <p:cNvPr id="45" name="Picture Placeholder 5"/>
          <p:cNvSpPr>
            <a:spLocks noGrp="1"/>
          </p:cNvSpPr>
          <p:nvPr>
            <p:ph type="pic" sz="quarter" idx="13"/>
          </p:nvPr>
        </p:nvSpPr>
        <p:spPr>
          <a:xfrm>
            <a:off x="0" y="0"/>
            <a:ext cx="12192000" cy="6858000"/>
          </a:xfrm>
        </p:spPr>
        <p:txBody>
          <a:bodyPr/>
          <a:lstStyle/>
          <a:p>
            <a:r>
              <a:rPr lang="en-US"/>
              <a:t>Click icon to add picture</a:t>
            </a:r>
          </a:p>
        </p:txBody>
      </p:sp>
      <p:sp>
        <p:nvSpPr>
          <p:cNvPr id="2" name="Title 1"/>
          <p:cNvSpPr>
            <a:spLocks noGrp="1"/>
          </p:cNvSpPr>
          <p:nvPr>
            <p:ph type="title" hasCustomPrompt="1"/>
          </p:nvPr>
        </p:nvSpPr>
        <p:spPr>
          <a:xfrm>
            <a:off x="304800" y="3025585"/>
            <a:ext cx="3454401" cy="3151097"/>
          </a:xfrm>
        </p:spPr>
        <p:txBody>
          <a:bodyPr anchor="t"/>
          <a:lstStyle>
            <a:lvl1pPr>
              <a:defRPr sz="3600">
                <a:solidFill>
                  <a:schemeClr val="bg1"/>
                </a:solidFill>
              </a:defRPr>
            </a:lvl1pPr>
          </a:lstStyle>
          <a:p>
            <a:r>
              <a:rPr lang="en-US"/>
              <a:t>Click to edit title</a:t>
            </a:r>
          </a:p>
        </p:txBody>
      </p:sp>
      <p:sp>
        <p:nvSpPr>
          <p:cNvPr id="3" name="Date Placeholder 2"/>
          <p:cNvSpPr>
            <a:spLocks noGrp="1"/>
          </p:cNvSpPr>
          <p:nvPr>
            <p:ph type="dt" sz="half" idx="10"/>
          </p:nvPr>
        </p:nvSpPr>
        <p:spPr/>
        <p:txBody>
          <a:bodyPr/>
          <a:lstStyle>
            <a:lvl1pPr>
              <a:defRPr>
                <a:solidFill>
                  <a:schemeClr val="bg1"/>
                </a:solidFill>
              </a:defRPr>
            </a:lvl1pPr>
          </a:lstStyle>
          <a:p>
            <a:endParaRPr lang="en-US"/>
          </a:p>
        </p:txBody>
      </p:sp>
      <p:sp>
        <p:nvSpPr>
          <p:cNvPr id="4" name="Footer Placeholder 3"/>
          <p:cNvSpPr>
            <a:spLocks noGrp="1"/>
          </p:cNvSpPr>
          <p:nvPr>
            <p:ph type="ftr" sz="quarter" idx="11"/>
          </p:nvPr>
        </p:nvSpPr>
        <p:spPr/>
        <p:txBody>
          <a:bodyPr/>
          <a:lstStyle>
            <a:lvl1pPr>
              <a:defRPr>
                <a:solidFill>
                  <a:schemeClr val="bg1"/>
                </a:solidFill>
              </a:defRPr>
            </a:lvl1pPr>
          </a:lstStyle>
          <a:p>
            <a:endParaRPr lang="en-US"/>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5B9A96B2-702C-084E-9060-05751DBF82B0}" type="slidenum">
              <a:rPr lang="en-US" smtClean="0"/>
              <a:pPr/>
              <a:t>‹#›</a:t>
            </a:fld>
            <a:endParaRPr lang="en-US"/>
          </a:p>
        </p:txBody>
      </p:sp>
      <p:sp>
        <p:nvSpPr>
          <p:cNvPr id="8" name="Rectangle 7"/>
          <p:cNvSpPr/>
          <p:nvPr userDrawn="1"/>
        </p:nvSpPr>
        <p:spPr>
          <a:xfrm>
            <a:off x="12801600" y="0"/>
            <a:ext cx="3048000" cy="64008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Image with Text</a:t>
            </a:r>
            <a:r>
              <a:rPr lang="en-US" sz="1100" baseline="0"/>
              <a:t> (Times above)</a:t>
            </a:r>
            <a:endParaRPr lang="en-US" sz="1100"/>
          </a:p>
        </p:txBody>
      </p:sp>
      <p:sp>
        <p:nvSpPr>
          <p:cNvPr id="9" name="Text Placeholder 7"/>
          <p:cNvSpPr>
            <a:spLocks noGrp="1"/>
          </p:cNvSpPr>
          <p:nvPr>
            <p:ph type="body" sz="quarter" idx="14" hasCustomPrompt="1"/>
          </p:nvPr>
        </p:nvSpPr>
        <p:spPr>
          <a:xfrm>
            <a:off x="304800" y="228600"/>
            <a:ext cx="3450965" cy="2730159"/>
          </a:xfrm>
        </p:spPr>
        <p:txBody>
          <a:bodyPr anchor="b"/>
          <a:lstStyle>
            <a:lvl1pPr marL="12700" indent="0">
              <a:lnSpc>
                <a:spcPct val="90000"/>
              </a:lnSpc>
              <a:buNone/>
              <a:defRPr sz="2800" b="0" i="1">
                <a:solidFill>
                  <a:schemeClr val="accent2"/>
                </a:solidFill>
                <a:latin typeface="Times New Roman" charset="0"/>
                <a:ea typeface="Times New Roman" charset="0"/>
                <a:cs typeface="Times New Roman" charset="0"/>
              </a:defRPr>
            </a:lvl1pPr>
          </a:lstStyle>
          <a:p>
            <a:pPr lvl="0"/>
            <a:r>
              <a:rPr lang="en-US"/>
              <a:t>Click to edit subtitle</a:t>
            </a:r>
          </a:p>
        </p:txBody>
      </p:sp>
      <p:sp>
        <p:nvSpPr>
          <p:cNvPr id="48" name="Rectangle 47"/>
          <p:cNvSpPr/>
          <p:nvPr userDrawn="1"/>
        </p:nvSpPr>
        <p:spPr>
          <a:xfrm>
            <a:off x="12801600" y="693868"/>
            <a:ext cx="3048000" cy="892885"/>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a:solidFill>
                  <a:schemeClr val="bg1"/>
                </a:solidFill>
                <a:latin typeface="arial" charset="0"/>
              </a:rPr>
              <a:t>change text</a:t>
            </a:r>
            <a:r>
              <a:rPr lang="en-US" sz="1100" baseline="0">
                <a:solidFill>
                  <a:schemeClr val="bg1"/>
                </a:solidFill>
                <a:latin typeface="arial" charset="0"/>
              </a:rPr>
              <a:t> </a:t>
            </a:r>
            <a:r>
              <a:rPr lang="en-US" sz="1100">
                <a:solidFill>
                  <a:schemeClr val="bg1"/>
                </a:solidFill>
                <a:latin typeface="arial" charset="0"/>
              </a:rPr>
              <a:t>to white or black </a:t>
            </a:r>
            <a:br>
              <a:rPr lang="en-US" sz="1100">
                <a:solidFill>
                  <a:schemeClr val="bg1"/>
                </a:solidFill>
                <a:latin typeface="arial" charset="0"/>
              </a:rPr>
            </a:br>
            <a:r>
              <a:rPr lang="en-US" sz="1100">
                <a:solidFill>
                  <a:schemeClr val="bg1"/>
                </a:solidFill>
                <a:latin typeface="arial" charset="0"/>
              </a:rPr>
              <a:t>if red</a:t>
            </a:r>
            <a:r>
              <a:rPr lang="en-US" sz="1100" baseline="0">
                <a:solidFill>
                  <a:schemeClr val="bg1"/>
                </a:solidFill>
                <a:latin typeface="arial" charset="0"/>
              </a:rPr>
              <a:t> text is not visible </a:t>
            </a:r>
            <a:br>
              <a:rPr lang="en-US" sz="1100" baseline="0">
                <a:solidFill>
                  <a:schemeClr val="bg1"/>
                </a:solidFill>
                <a:latin typeface="arial" charset="0"/>
              </a:rPr>
            </a:br>
            <a:r>
              <a:rPr lang="en-US" sz="1100" baseline="0">
                <a:solidFill>
                  <a:schemeClr val="bg1"/>
                </a:solidFill>
                <a:latin typeface="arial" charset="0"/>
              </a:rPr>
              <a:t>over image</a:t>
            </a:r>
            <a:endParaRPr lang="en-US" sz="1100"/>
          </a:p>
        </p:txBody>
      </p:sp>
    </p:spTree>
  </p:cSld>
  <p:clrMapOvr>
    <a:masterClrMapping/>
  </p:clrMapOvr>
  <p:transition>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4_Master Divider">
    <p:spTree>
      <p:nvGrpSpPr>
        <p:cNvPr id="1" name=""/>
        <p:cNvGrpSpPr/>
        <p:nvPr/>
      </p:nvGrpSpPr>
      <p:grpSpPr>
        <a:xfrm>
          <a:off x="0" y="0"/>
          <a:ext cx="0" cy="0"/>
          <a:chOff x="0" y="0"/>
          <a:chExt cx="0" cy="0"/>
        </a:xfrm>
      </p:grpSpPr>
      <p:sp>
        <p:nvSpPr>
          <p:cNvPr id="7" name="Rectangle 6"/>
          <p:cNvSpPr/>
          <p:nvPr userDrawn="1"/>
        </p:nvSpPr>
        <p:spPr>
          <a:xfrm>
            <a:off x="0" y="6172200"/>
            <a:ext cx="12192000" cy="6858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4" name="Rectangle 3"/>
          <p:cNvSpPr/>
          <p:nvPr userDrawn="1"/>
        </p:nvSpPr>
        <p:spPr>
          <a:xfrm>
            <a:off x="0" y="0"/>
            <a:ext cx="12192000" cy="6858000"/>
          </a:xfrm>
          <a:prstGeom prst="rect">
            <a:avLst/>
          </a:prstGeom>
          <a:solidFill>
            <a:schemeClr val="bg2">
              <a:lumMod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800" b="1"/>
              <a:t>QUOTE SLIDE</a:t>
            </a:r>
            <a:r>
              <a:rPr lang="en-US" sz="4800" b="1" baseline="0"/>
              <a:t> LAYOUTS</a:t>
            </a:r>
            <a:endParaRPr lang="en-US" sz="4800" b="1"/>
          </a:p>
          <a:p>
            <a:pPr algn="ctr"/>
            <a:r>
              <a:rPr lang="en-US" sz="2400"/>
              <a:t>(THIS</a:t>
            </a:r>
            <a:r>
              <a:rPr lang="en-US" sz="2400" baseline="0"/>
              <a:t> PAGE FOR ORGANIZATIONAL PURPOSES ONLY)</a:t>
            </a:r>
            <a:endParaRPr lang="en-US" sz="2400"/>
          </a:p>
        </p:txBody>
      </p:sp>
    </p:spTree>
  </p:cSld>
  <p:clrMapOvr>
    <a:masterClrMapping/>
  </p:clrMapOvr>
  <p:transition>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Quote/Statement">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B9A96B2-702C-084E-9060-05751DBF82B0}" type="slidenum">
              <a:rPr lang="en-US" smtClean="0"/>
              <a:t>‹#›</a:t>
            </a:fld>
            <a:endParaRPr lang="en-US"/>
          </a:p>
        </p:txBody>
      </p:sp>
      <p:sp>
        <p:nvSpPr>
          <p:cNvPr id="6" name="Text Placeholder 5"/>
          <p:cNvSpPr>
            <a:spLocks noGrp="1"/>
          </p:cNvSpPr>
          <p:nvPr>
            <p:ph type="body" sz="quarter" idx="13" hasCustomPrompt="1"/>
          </p:nvPr>
        </p:nvSpPr>
        <p:spPr>
          <a:xfrm>
            <a:off x="618067" y="2057400"/>
            <a:ext cx="10955867" cy="2743200"/>
          </a:xfrm>
        </p:spPr>
        <p:txBody>
          <a:bodyPr anchor="ctr"/>
          <a:lstStyle>
            <a:lvl1pPr algn="ctr">
              <a:defRPr sz="4000" b="0" i="1">
                <a:solidFill>
                  <a:schemeClr val="tx2"/>
                </a:solidFill>
                <a:latin typeface="Times New Roman" charset="0"/>
                <a:ea typeface="Times New Roman" charset="0"/>
                <a:cs typeface="Times New Roman" charset="0"/>
              </a:defRPr>
            </a:lvl1pPr>
          </a:lstStyle>
          <a:p>
            <a:pPr lvl="0"/>
            <a:r>
              <a:rPr lang="en-US"/>
              <a:t>Click to edit quote about any product</a:t>
            </a:r>
          </a:p>
        </p:txBody>
      </p:sp>
      <p:sp>
        <p:nvSpPr>
          <p:cNvPr id="42" name="Text Placeholder 9"/>
          <p:cNvSpPr>
            <a:spLocks noGrp="1"/>
          </p:cNvSpPr>
          <p:nvPr>
            <p:ph type="body" sz="quarter" idx="14"/>
          </p:nvPr>
        </p:nvSpPr>
        <p:spPr>
          <a:xfrm>
            <a:off x="609600" y="4931218"/>
            <a:ext cx="10964333" cy="354203"/>
          </a:xfrm>
        </p:spPr>
        <p:txBody>
          <a:bodyPr/>
          <a:lstStyle>
            <a:lvl1pPr algn="ctr">
              <a:defRPr sz="2000" b="1" kern="0" cap="all" spc="0" baseline="0">
                <a:solidFill>
                  <a:schemeClr val="tx2"/>
                </a:solidFill>
              </a:defRPr>
            </a:lvl1pPr>
          </a:lstStyle>
          <a:p>
            <a:pPr lvl="0"/>
            <a:r>
              <a:rPr lang="en-US"/>
              <a:t>Click to edit Master text styles</a:t>
            </a:r>
          </a:p>
        </p:txBody>
      </p:sp>
      <p:sp>
        <p:nvSpPr>
          <p:cNvPr id="9" name="Rectangle 8"/>
          <p:cNvSpPr/>
          <p:nvPr userDrawn="1"/>
        </p:nvSpPr>
        <p:spPr>
          <a:xfrm>
            <a:off x="12801600" y="0"/>
            <a:ext cx="3048000" cy="64008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Quote/Statement</a:t>
            </a:r>
          </a:p>
        </p:txBody>
      </p:sp>
    </p:spTree>
    <p:extLst>
      <p:ext uri="{BB962C8B-B14F-4D97-AF65-F5344CB8AC3E}">
        <p14:creationId xmlns:p14="http://schemas.microsoft.com/office/powerpoint/2010/main" val="1614718878"/>
      </p:ext>
    </p:extLst>
  </p:cSld>
  <p:clrMapOvr>
    <a:masterClrMapping/>
  </p:clrMapOvr>
  <p:transition>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Quote/Statement (Blue)">
    <p:spTree>
      <p:nvGrpSpPr>
        <p:cNvPr id="1" name=""/>
        <p:cNvGrpSpPr/>
        <p:nvPr/>
      </p:nvGrpSpPr>
      <p:grpSpPr>
        <a:xfrm>
          <a:off x="0" y="0"/>
          <a:ext cx="0" cy="0"/>
          <a:chOff x="0" y="0"/>
          <a:chExt cx="0" cy="0"/>
        </a:xfrm>
      </p:grpSpPr>
      <p:sp>
        <p:nvSpPr>
          <p:cNvPr id="5" name="Rectangle 4"/>
          <p:cNvSpPr/>
          <p:nvPr userDrawn="1"/>
        </p:nvSpPr>
        <p:spPr>
          <a:xfrm>
            <a:off x="0" y="0"/>
            <a:ext cx="12192000"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 name="Date Placeholder 1"/>
          <p:cNvSpPr>
            <a:spLocks noGrp="1"/>
          </p:cNvSpPr>
          <p:nvPr>
            <p:ph type="dt" sz="half" idx="10"/>
          </p:nvPr>
        </p:nvSpPr>
        <p:spPr/>
        <p:txBody>
          <a:bodyPr/>
          <a:lstStyle>
            <a:lvl1pPr>
              <a:defRPr>
                <a:solidFill>
                  <a:schemeClr val="bg1"/>
                </a:solidFill>
              </a:defRPr>
            </a:lvl1pPr>
          </a:lstStyle>
          <a:p>
            <a:endParaRPr lang="en-US"/>
          </a:p>
        </p:txBody>
      </p:sp>
      <p:sp>
        <p:nvSpPr>
          <p:cNvPr id="3" name="Footer Placeholder 2"/>
          <p:cNvSpPr>
            <a:spLocks noGrp="1"/>
          </p:cNvSpPr>
          <p:nvPr>
            <p:ph type="ftr" sz="quarter" idx="11"/>
          </p:nvPr>
        </p:nvSpPr>
        <p:spPr/>
        <p:txBody>
          <a:bodyPr/>
          <a:lstStyle>
            <a:lvl1pPr>
              <a:defRPr>
                <a:solidFill>
                  <a:schemeClr val="bg1"/>
                </a:solidFill>
              </a:defRPr>
            </a:lvl1pPr>
          </a:lstStyle>
          <a:p>
            <a:endParaRPr lang="en-US"/>
          </a:p>
        </p:txBody>
      </p:sp>
      <p:sp>
        <p:nvSpPr>
          <p:cNvPr id="4" name="Slide Number Placeholder 3"/>
          <p:cNvSpPr>
            <a:spLocks noGrp="1"/>
          </p:cNvSpPr>
          <p:nvPr>
            <p:ph type="sldNum" sz="quarter" idx="12"/>
          </p:nvPr>
        </p:nvSpPr>
        <p:spPr/>
        <p:txBody>
          <a:bodyPr/>
          <a:lstStyle>
            <a:lvl1pPr>
              <a:defRPr>
                <a:solidFill>
                  <a:schemeClr val="bg1"/>
                </a:solidFill>
              </a:defRPr>
            </a:lvl1pPr>
          </a:lstStyle>
          <a:p>
            <a:fld id="{5B9A96B2-702C-084E-9060-05751DBF82B0}" type="slidenum">
              <a:rPr lang="en-US" smtClean="0"/>
              <a:pPr/>
              <a:t>‹#›</a:t>
            </a:fld>
            <a:endParaRPr lang="en-US"/>
          </a:p>
        </p:txBody>
      </p:sp>
      <p:sp>
        <p:nvSpPr>
          <p:cNvPr id="8" name="Text Placeholder 5"/>
          <p:cNvSpPr>
            <a:spLocks noGrp="1"/>
          </p:cNvSpPr>
          <p:nvPr>
            <p:ph type="body" sz="quarter" idx="13" hasCustomPrompt="1"/>
          </p:nvPr>
        </p:nvSpPr>
        <p:spPr>
          <a:xfrm>
            <a:off x="618067" y="2057400"/>
            <a:ext cx="10955867" cy="2743200"/>
          </a:xfrm>
        </p:spPr>
        <p:txBody>
          <a:bodyPr anchor="ctr"/>
          <a:lstStyle>
            <a:lvl1pPr algn="ctr">
              <a:defRPr sz="4000" b="0" i="1">
                <a:solidFill>
                  <a:schemeClr val="bg1"/>
                </a:solidFill>
                <a:latin typeface="Times New Roman" charset="0"/>
                <a:ea typeface="Times New Roman" charset="0"/>
                <a:cs typeface="Times New Roman" charset="0"/>
              </a:defRPr>
            </a:lvl1pPr>
          </a:lstStyle>
          <a:p>
            <a:pPr lvl="0"/>
            <a:r>
              <a:rPr lang="en-US"/>
              <a:t>Click to edit quote about any product</a:t>
            </a:r>
          </a:p>
        </p:txBody>
      </p:sp>
      <p:sp>
        <p:nvSpPr>
          <p:cNvPr id="10" name="Text Placeholder 9"/>
          <p:cNvSpPr>
            <a:spLocks noGrp="1"/>
          </p:cNvSpPr>
          <p:nvPr>
            <p:ph type="body" sz="quarter" idx="14"/>
          </p:nvPr>
        </p:nvSpPr>
        <p:spPr>
          <a:xfrm>
            <a:off x="609600" y="4931218"/>
            <a:ext cx="10964333" cy="354203"/>
          </a:xfrm>
        </p:spPr>
        <p:txBody>
          <a:bodyPr/>
          <a:lstStyle>
            <a:lvl1pPr algn="ctr">
              <a:defRPr sz="2000" b="1" kern="0" cap="all" spc="0" baseline="0">
                <a:solidFill>
                  <a:schemeClr val="bg1"/>
                </a:solidFill>
              </a:defRPr>
            </a:lvl1pPr>
          </a:lstStyle>
          <a:p>
            <a:pPr lvl="0"/>
            <a:r>
              <a:rPr lang="en-US"/>
              <a:t>Click to edit Master text styles</a:t>
            </a:r>
          </a:p>
        </p:txBody>
      </p:sp>
      <p:sp>
        <p:nvSpPr>
          <p:cNvPr id="14" name="Rectangle 13"/>
          <p:cNvSpPr/>
          <p:nvPr userDrawn="1"/>
        </p:nvSpPr>
        <p:spPr>
          <a:xfrm>
            <a:off x="12801600" y="0"/>
            <a:ext cx="3048000" cy="64008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Quote/Statement (Blue)</a:t>
            </a:r>
          </a:p>
        </p:txBody>
      </p:sp>
      <p:pic>
        <p:nvPicPr>
          <p:cNvPr id="18" name="Picture 1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25731" y="6298214"/>
            <a:ext cx="1071469" cy="452427"/>
          </a:xfrm>
          <a:prstGeom prst="rect">
            <a:avLst/>
          </a:prstGeom>
        </p:spPr>
      </p:pic>
    </p:spTree>
    <p:extLst>
      <p:ext uri="{BB962C8B-B14F-4D97-AF65-F5344CB8AC3E}">
        <p14:creationId xmlns:p14="http://schemas.microsoft.com/office/powerpoint/2010/main" val="480402130"/>
      </p:ext>
    </p:extLst>
  </p:cSld>
  <p:clrMapOvr>
    <a:masterClrMapping/>
  </p:clrMapOvr>
  <p:transition>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Quote/Statement (LTSS)">
    <p:spTree>
      <p:nvGrpSpPr>
        <p:cNvPr id="1" name=""/>
        <p:cNvGrpSpPr/>
        <p:nvPr/>
      </p:nvGrpSpPr>
      <p:grpSpPr>
        <a:xfrm>
          <a:off x="0" y="0"/>
          <a:ext cx="0" cy="0"/>
          <a:chOff x="0" y="0"/>
          <a:chExt cx="0" cy="0"/>
        </a:xfrm>
      </p:grpSpPr>
      <p:sp>
        <p:nvSpPr>
          <p:cNvPr id="5" name="Rectangle 4"/>
          <p:cNvSpPr/>
          <p:nvPr userDrawn="1"/>
        </p:nvSpPr>
        <p:spPr>
          <a:xfrm>
            <a:off x="0" y="0"/>
            <a:ext cx="12192000" cy="685800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 name="Date Placeholder 1"/>
          <p:cNvSpPr>
            <a:spLocks noGrp="1"/>
          </p:cNvSpPr>
          <p:nvPr>
            <p:ph type="dt" sz="half" idx="10"/>
          </p:nvPr>
        </p:nvSpPr>
        <p:spPr/>
        <p:txBody>
          <a:bodyPr/>
          <a:lstStyle>
            <a:lvl1pPr>
              <a:defRPr>
                <a:solidFill>
                  <a:schemeClr val="bg1"/>
                </a:solidFill>
              </a:defRPr>
            </a:lvl1pPr>
          </a:lstStyle>
          <a:p>
            <a:endParaRPr lang="en-US"/>
          </a:p>
        </p:txBody>
      </p:sp>
      <p:sp>
        <p:nvSpPr>
          <p:cNvPr id="3" name="Footer Placeholder 2"/>
          <p:cNvSpPr>
            <a:spLocks noGrp="1"/>
          </p:cNvSpPr>
          <p:nvPr>
            <p:ph type="ftr" sz="quarter" idx="11"/>
          </p:nvPr>
        </p:nvSpPr>
        <p:spPr/>
        <p:txBody>
          <a:bodyPr/>
          <a:lstStyle>
            <a:lvl1pPr>
              <a:defRPr>
                <a:solidFill>
                  <a:schemeClr val="bg1"/>
                </a:solidFill>
              </a:defRPr>
            </a:lvl1pPr>
          </a:lstStyle>
          <a:p>
            <a:endParaRPr lang="en-US"/>
          </a:p>
        </p:txBody>
      </p:sp>
      <p:sp>
        <p:nvSpPr>
          <p:cNvPr id="4" name="Slide Number Placeholder 3"/>
          <p:cNvSpPr>
            <a:spLocks noGrp="1"/>
          </p:cNvSpPr>
          <p:nvPr>
            <p:ph type="sldNum" sz="quarter" idx="12"/>
          </p:nvPr>
        </p:nvSpPr>
        <p:spPr/>
        <p:txBody>
          <a:bodyPr/>
          <a:lstStyle>
            <a:lvl1pPr>
              <a:defRPr>
                <a:solidFill>
                  <a:schemeClr val="bg1"/>
                </a:solidFill>
              </a:defRPr>
            </a:lvl1pPr>
          </a:lstStyle>
          <a:p>
            <a:fld id="{5B9A96B2-702C-084E-9060-05751DBF82B0}" type="slidenum">
              <a:rPr lang="en-US" smtClean="0"/>
              <a:pPr/>
              <a:t>‹#›</a:t>
            </a:fld>
            <a:endParaRPr lang="en-US"/>
          </a:p>
        </p:txBody>
      </p:sp>
      <p:sp>
        <p:nvSpPr>
          <p:cNvPr id="8" name="Text Placeholder 5"/>
          <p:cNvSpPr>
            <a:spLocks noGrp="1"/>
          </p:cNvSpPr>
          <p:nvPr>
            <p:ph type="body" sz="quarter" idx="13" hasCustomPrompt="1"/>
          </p:nvPr>
        </p:nvSpPr>
        <p:spPr>
          <a:xfrm>
            <a:off x="618067" y="2057400"/>
            <a:ext cx="10955867" cy="2743200"/>
          </a:xfrm>
        </p:spPr>
        <p:txBody>
          <a:bodyPr anchor="ctr"/>
          <a:lstStyle>
            <a:lvl1pPr algn="ctr">
              <a:defRPr sz="4000" b="0" i="1">
                <a:solidFill>
                  <a:schemeClr val="bg1"/>
                </a:solidFill>
                <a:latin typeface="Times New Roman" charset="0"/>
                <a:ea typeface="Times New Roman" charset="0"/>
                <a:cs typeface="Times New Roman" charset="0"/>
              </a:defRPr>
            </a:lvl1pPr>
          </a:lstStyle>
          <a:p>
            <a:pPr lvl="0"/>
            <a:r>
              <a:rPr lang="en-US"/>
              <a:t>Click to edit quote about LTSS</a:t>
            </a:r>
          </a:p>
        </p:txBody>
      </p:sp>
      <p:sp>
        <p:nvSpPr>
          <p:cNvPr id="10" name="Text Placeholder 9"/>
          <p:cNvSpPr>
            <a:spLocks noGrp="1"/>
          </p:cNvSpPr>
          <p:nvPr>
            <p:ph type="body" sz="quarter" idx="14"/>
          </p:nvPr>
        </p:nvSpPr>
        <p:spPr>
          <a:xfrm>
            <a:off x="609600" y="4931218"/>
            <a:ext cx="10964333" cy="354203"/>
          </a:xfrm>
        </p:spPr>
        <p:txBody>
          <a:bodyPr/>
          <a:lstStyle>
            <a:lvl1pPr algn="ctr">
              <a:defRPr sz="2000" b="1" kern="0" cap="all" spc="0" baseline="0">
                <a:solidFill>
                  <a:schemeClr val="bg1"/>
                </a:solidFill>
              </a:defRPr>
            </a:lvl1pPr>
          </a:lstStyle>
          <a:p>
            <a:pPr lvl="0"/>
            <a:r>
              <a:rPr lang="en-US"/>
              <a:t>Click to edit Master text styles</a:t>
            </a:r>
          </a:p>
        </p:txBody>
      </p:sp>
      <p:sp>
        <p:nvSpPr>
          <p:cNvPr id="14" name="Rectangle 13"/>
          <p:cNvSpPr/>
          <p:nvPr userDrawn="1"/>
        </p:nvSpPr>
        <p:spPr>
          <a:xfrm>
            <a:off x="12801600" y="0"/>
            <a:ext cx="3048000" cy="64008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Quote/Statement (LTSS)</a:t>
            </a:r>
          </a:p>
        </p:txBody>
      </p:sp>
      <p:pic>
        <p:nvPicPr>
          <p:cNvPr id="18" name="Picture 1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25731" y="6298214"/>
            <a:ext cx="1071469" cy="452427"/>
          </a:xfrm>
          <a:prstGeom prst="rect">
            <a:avLst/>
          </a:prstGeom>
        </p:spPr>
      </p:pic>
    </p:spTree>
    <p:extLst>
      <p:ext uri="{BB962C8B-B14F-4D97-AF65-F5344CB8AC3E}">
        <p14:creationId xmlns:p14="http://schemas.microsoft.com/office/powerpoint/2010/main" val="747503203"/>
      </p:ext>
    </p:extLst>
  </p:cSld>
  <p:clrMapOvr>
    <a:masterClrMapping/>
  </p:clrMapOvr>
  <p:transition>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Quote/Statement (HPA)">
    <p:spTree>
      <p:nvGrpSpPr>
        <p:cNvPr id="1" name=""/>
        <p:cNvGrpSpPr/>
        <p:nvPr/>
      </p:nvGrpSpPr>
      <p:grpSpPr>
        <a:xfrm>
          <a:off x="0" y="0"/>
          <a:ext cx="0" cy="0"/>
          <a:chOff x="0" y="0"/>
          <a:chExt cx="0" cy="0"/>
        </a:xfrm>
      </p:grpSpPr>
      <p:sp>
        <p:nvSpPr>
          <p:cNvPr id="5" name="Rectangle 4"/>
          <p:cNvSpPr/>
          <p:nvPr userDrawn="1"/>
        </p:nvSpPr>
        <p:spPr>
          <a:xfrm>
            <a:off x="0" y="0"/>
            <a:ext cx="12192000" cy="68580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 name="Date Placeholder 1"/>
          <p:cNvSpPr>
            <a:spLocks noGrp="1"/>
          </p:cNvSpPr>
          <p:nvPr>
            <p:ph type="dt" sz="half" idx="10"/>
          </p:nvPr>
        </p:nvSpPr>
        <p:spPr/>
        <p:txBody>
          <a:bodyPr/>
          <a:lstStyle>
            <a:lvl1pPr>
              <a:defRPr>
                <a:solidFill>
                  <a:schemeClr val="bg1"/>
                </a:solidFill>
              </a:defRPr>
            </a:lvl1pPr>
          </a:lstStyle>
          <a:p>
            <a:endParaRPr lang="en-US"/>
          </a:p>
        </p:txBody>
      </p:sp>
      <p:sp>
        <p:nvSpPr>
          <p:cNvPr id="3" name="Footer Placeholder 2"/>
          <p:cNvSpPr>
            <a:spLocks noGrp="1"/>
          </p:cNvSpPr>
          <p:nvPr>
            <p:ph type="ftr" sz="quarter" idx="11"/>
          </p:nvPr>
        </p:nvSpPr>
        <p:spPr/>
        <p:txBody>
          <a:bodyPr/>
          <a:lstStyle>
            <a:lvl1pPr>
              <a:defRPr>
                <a:solidFill>
                  <a:schemeClr val="bg1"/>
                </a:solidFill>
              </a:defRPr>
            </a:lvl1pPr>
          </a:lstStyle>
          <a:p>
            <a:endParaRPr lang="en-US"/>
          </a:p>
        </p:txBody>
      </p:sp>
      <p:sp>
        <p:nvSpPr>
          <p:cNvPr id="4" name="Slide Number Placeholder 3"/>
          <p:cNvSpPr>
            <a:spLocks noGrp="1"/>
          </p:cNvSpPr>
          <p:nvPr>
            <p:ph type="sldNum" sz="quarter" idx="12"/>
          </p:nvPr>
        </p:nvSpPr>
        <p:spPr/>
        <p:txBody>
          <a:bodyPr/>
          <a:lstStyle>
            <a:lvl1pPr>
              <a:defRPr>
                <a:solidFill>
                  <a:schemeClr val="bg1"/>
                </a:solidFill>
              </a:defRPr>
            </a:lvl1pPr>
          </a:lstStyle>
          <a:p>
            <a:fld id="{5B9A96B2-702C-084E-9060-05751DBF82B0}" type="slidenum">
              <a:rPr lang="en-US" smtClean="0"/>
              <a:pPr/>
              <a:t>‹#›</a:t>
            </a:fld>
            <a:endParaRPr lang="en-US"/>
          </a:p>
        </p:txBody>
      </p:sp>
      <p:sp>
        <p:nvSpPr>
          <p:cNvPr id="8" name="Text Placeholder 5"/>
          <p:cNvSpPr>
            <a:spLocks noGrp="1"/>
          </p:cNvSpPr>
          <p:nvPr>
            <p:ph type="body" sz="quarter" idx="13" hasCustomPrompt="1"/>
          </p:nvPr>
        </p:nvSpPr>
        <p:spPr>
          <a:xfrm>
            <a:off x="618067" y="2057400"/>
            <a:ext cx="10955867" cy="2743200"/>
          </a:xfrm>
        </p:spPr>
        <p:txBody>
          <a:bodyPr anchor="ctr"/>
          <a:lstStyle>
            <a:lvl1pPr algn="ctr">
              <a:defRPr sz="4000" b="0" i="1">
                <a:solidFill>
                  <a:schemeClr val="bg1"/>
                </a:solidFill>
                <a:latin typeface="Times New Roman" charset="0"/>
                <a:ea typeface="Times New Roman" charset="0"/>
                <a:cs typeface="Times New Roman" charset="0"/>
              </a:defRPr>
            </a:lvl1pPr>
          </a:lstStyle>
          <a:p>
            <a:pPr lvl="0"/>
            <a:r>
              <a:rPr lang="en-US"/>
              <a:t>Click to edit quote about HPA</a:t>
            </a:r>
          </a:p>
        </p:txBody>
      </p:sp>
      <p:sp>
        <p:nvSpPr>
          <p:cNvPr id="10" name="Text Placeholder 9"/>
          <p:cNvSpPr>
            <a:spLocks noGrp="1"/>
          </p:cNvSpPr>
          <p:nvPr>
            <p:ph type="body" sz="quarter" idx="14"/>
          </p:nvPr>
        </p:nvSpPr>
        <p:spPr>
          <a:xfrm>
            <a:off x="609600" y="4931218"/>
            <a:ext cx="10964333" cy="354203"/>
          </a:xfrm>
        </p:spPr>
        <p:txBody>
          <a:bodyPr/>
          <a:lstStyle>
            <a:lvl1pPr algn="ctr">
              <a:defRPr sz="2000" b="1" kern="0" cap="all" spc="0" baseline="0">
                <a:solidFill>
                  <a:schemeClr val="bg1"/>
                </a:solidFill>
              </a:defRPr>
            </a:lvl1pPr>
          </a:lstStyle>
          <a:p>
            <a:pPr lvl="0"/>
            <a:r>
              <a:rPr lang="en-US"/>
              <a:t>Click to edit Master text styles</a:t>
            </a:r>
          </a:p>
        </p:txBody>
      </p:sp>
      <p:sp>
        <p:nvSpPr>
          <p:cNvPr id="14" name="Rectangle 13"/>
          <p:cNvSpPr/>
          <p:nvPr userDrawn="1"/>
        </p:nvSpPr>
        <p:spPr>
          <a:xfrm>
            <a:off x="12801600" y="0"/>
            <a:ext cx="3048000" cy="64008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Quote/Statement (HPA)</a:t>
            </a:r>
          </a:p>
        </p:txBody>
      </p:sp>
      <p:pic>
        <p:nvPicPr>
          <p:cNvPr id="19" name="Picture 1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25731" y="6298214"/>
            <a:ext cx="1071469" cy="452427"/>
          </a:xfrm>
          <a:prstGeom prst="rect">
            <a:avLst/>
          </a:prstGeom>
        </p:spPr>
      </p:pic>
    </p:spTree>
    <p:extLst>
      <p:ext uri="{BB962C8B-B14F-4D97-AF65-F5344CB8AC3E}">
        <p14:creationId xmlns:p14="http://schemas.microsoft.com/office/powerpoint/2010/main" val="817627449"/>
      </p:ext>
    </p:extLst>
  </p:cSld>
  <p:clrMapOvr>
    <a:masterClrMapping/>
  </p:clrMapOvr>
  <p:transition>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Quote/Statement (Connected Care)">
    <p:spTree>
      <p:nvGrpSpPr>
        <p:cNvPr id="1" name=""/>
        <p:cNvGrpSpPr/>
        <p:nvPr/>
      </p:nvGrpSpPr>
      <p:grpSpPr>
        <a:xfrm>
          <a:off x="0" y="0"/>
          <a:ext cx="0" cy="0"/>
          <a:chOff x="0" y="0"/>
          <a:chExt cx="0" cy="0"/>
        </a:xfrm>
      </p:grpSpPr>
      <p:sp>
        <p:nvSpPr>
          <p:cNvPr id="5" name="Rectangle 4"/>
          <p:cNvSpPr/>
          <p:nvPr userDrawn="1"/>
        </p:nvSpPr>
        <p:spPr>
          <a:xfrm>
            <a:off x="0" y="0"/>
            <a:ext cx="12192000" cy="685800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 name="Date Placeholder 1"/>
          <p:cNvSpPr>
            <a:spLocks noGrp="1"/>
          </p:cNvSpPr>
          <p:nvPr>
            <p:ph type="dt" sz="half" idx="10"/>
          </p:nvPr>
        </p:nvSpPr>
        <p:spPr/>
        <p:txBody>
          <a:bodyPr/>
          <a:lstStyle>
            <a:lvl1pPr>
              <a:defRPr>
                <a:solidFill>
                  <a:schemeClr val="bg1"/>
                </a:solidFill>
              </a:defRPr>
            </a:lvl1pPr>
          </a:lstStyle>
          <a:p>
            <a:endParaRPr lang="en-US"/>
          </a:p>
        </p:txBody>
      </p:sp>
      <p:sp>
        <p:nvSpPr>
          <p:cNvPr id="3" name="Footer Placeholder 2"/>
          <p:cNvSpPr>
            <a:spLocks noGrp="1"/>
          </p:cNvSpPr>
          <p:nvPr>
            <p:ph type="ftr" sz="quarter" idx="11"/>
          </p:nvPr>
        </p:nvSpPr>
        <p:spPr/>
        <p:txBody>
          <a:bodyPr/>
          <a:lstStyle>
            <a:lvl1pPr>
              <a:defRPr>
                <a:solidFill>
                  <a:schemeClr val="bg1"/>
                </a:solidFill>
              </a:defRPr>
            </a:lvl1pPr>
          </a:lstStyle>
          <a:p>
            <a:endParaRPr lang="en-US"/>
          </a:p>
        </p:txBody>
      </p:sp>
      <p:sp>
        <p:nvSpPr>
          <p:cNvPr id="4" name="Slide Number Placeholder 3"/>
          <p:cNvSpPr>
            <a:spLocks noGrp="1"/>
          </p:cNvSpPr>
          <p:nvPr>
            <p:ph type="sldNum" sz="quarter" idx="12"/>
          </p:nvPr>
        </p:nvSpPr>
        <p:spPr/>
        <p:txBody>
          <a:bodyPr/>
          <a:lstStyle>
            <a:lvl1pPr>
              <a:defRPr>
                <a:solidFill>
                  <a:schemeClr val="bg1"/>
                </a:solidFill>
              </a:defRPr>
            </a:lvl1pPr>
          </a:lstStyle>
          <a:p>
            <a:fld id="{5B9A96B2-702C-084E-9060-05751DBF82B0}" type="slidenum">
              <a:rPr lang="en-US" smtClean="0"/>
              <a:pPr/>
              <a:t>‹#›</a:t>
            </a:fld>
            <a:endParaRPr lang="en-US"/>
          </a:p>
        </p:txBody>
      </p:sp>
      <p:sp>
        <p:nvSpPr>
          <p:cNvPr id="8" name="Text Placeholder 5"/>
          <p:cNvSpPr>
            <a:spLocks noGrp="1"/>
          </p:cNvSpPr>
          <p:nvPr>
            <p:ph type="body" sz="quarter" idx="13" hasCustomPrompt="1"/>
          </p:nvPr>
        </p:nvSpPr>
        <p:spPr>
          <a:xfrm>
            <a:off x="618067" y="2057400"/>
            <a:ext cx="10955867" cy="2743200"/>
          </a:xfrm>
        </p:spPr>
        <p:txBody>
          <a:bodyPr anchor="ctr"/>
          <a:lstStyle>
            <a:lvl1pPr algn="ctr">
              <a:defRPr sz="4000" b="0" i="1">
                <a:solidFill>
                  <a:schemeClr val="bg1"/>
                </a:solidFill>
                <a:latin typeface="Times New Roman" charset="0"/>
                <a:ea typeface="Times New Roman" charset="0"/>
                <a:cs typeface="Times New Roman" charset="0"/>
              </a:defRPr>
            </a:lvl1pPr>
          </a:lstStyle>
          <a:p>
            <a:pPr lvl="0"/>
            <a:r>
              <a:rPr lang="en-US"/>
              <a:t>Click to edit quote about Connected Care</a:t>
            </a:r>
          </a:p>
        </p:txBody>
      </p:sp>
      <p:sp>
        <p:nvSpPr>
          <p:cNvPr id="10" name="Text Placeholder 9"/>
          <p:cNvSpPr>
            <a:spLocks noGrp="1"/>
          </p:cNvSpPr>
          <p:nvPr>
            <p:ph type="body" sz="quarter" idx="14"/>
          </p:nvPr>
        </p:nvSpPr>
        <p:spPr>
          <a:xfrm>
            <a:off x="609600" y="4931218"/>
            <a:ext cx="10964333" cy="354203"/>
          </a:xfrm>
        </p:spPr>
        <p:txBody>
          <a:bodyPr/>
          <a:lstStyle>
            <a:lvl1pPr algn="ctr">
              <a:defRPr sz="2000" b="1" kern="0" cap="all" spc="0" baseline="0">
                <a:solidFill>
                  <a:schemeClr val="bg1"/>
                </a:solidFill>
              </a:defRPr>
            </a:lvl1pPr>
          </a:lstStyle>
          <a:p>
            <a:pPr lvl="0"/>
            <a:r>
              <a:rPr lang="en-US"/>
              <a:t>Click to edit Master text styles</a:t>
            </a:r>
          </a:p>
        </p:txBody>
      </p:sp>
      <p:sp>
        <p:nvSpPr>
          <p:cNvPr id="14" name="Rectangle 13"/>
          <p:cNvSpPr/>
          <p:nvPr userDrawn="1"/>
        </p:nvSpPr>
        <p:spPr>
          <a:xfrm>
            <a:off x="12801600" y="0"/>
            <a:ext cx="3048000" cy="64008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Quote/Statement </a:t>
            </a:r>
            <a:br>
              <a:rPr lang="en-US" sz="1100"/>
            </a:br>
            <a:r>
              <a:rPr lang="en-US" sz="1100"/>
              <a:t>(Connected Care)</a:t>
            </a:r>
          </a:p>
        </p:txBody>
      </p:sp>
      <p:pic>
        <p:nvPicPr>
          <p:cNvPr id="18" name="Picture 1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25731" y="6298214"/>
            <a:ext cx="1071469" cy="452427"/>
          </a:xfrm>
          <a:prstGeom prst="rect">
            <a:avLst/>
          </a:prstGeom>
        </p:spPr>
      </p:pic>
    </p:spTree>
    <p:extLst>
      <p:ext uri="{BB962C8B-B14F-4D97-AF65-F5344CB8AC3E}">
        <p14:creationId xmlns:p14="http://schemas.microsoft.com/office/powerpoint/2010/main" val="357769619"/>
      </p:ext>
    </p:extLst>
  </p:cSld>
  <p:clrMapOvr>
    <a:masterClrMapping/>
  </p:clrMapOvr>
  <p:transition>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Quote/Statement (Light Blue)">
    <p:spTree>
      <p:nvGrpSpPr>
        <p:cNvPr id="1" name=""/>
        <p:cNvGrpSpPr/>
        <p:nvPr/>
      </p:nvGrpSpPr>
      <p:grpSpPr>
        <a:xfrm>
          <a:off x="0" y="0"/>
          <a:ext cx="0" cy="0"/>
          <a:chOff x="0" y="0"/>
          <a:chExt cx="0" cy="0"/>
        </a:xfrm>
      </p:grpSpPr>
      <p:sp>
        <p:nvSpPr>
          <p:cNvPr id="5" name="Rectangle 4"/>
          <p:cNvSpPr/>
          <p:nvPr userDrawn="1"/>
        </p:nvSpPr>
        <p:spPr>
          <a:xfrm>
            <a:off x="0" y="0"/>
            <a:ext cx="12192000" cy="6858000"/>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 name="Date Placeholder 1"/>
          <p:cNvSpPr>
            <a:spLocks noGrp="1"/>
          </p:cNvSpPr>
          <p:nvPr>
            <p:ph type="dt" sz="half" idx="10"/>
          </p:nvPr>
        </p:nvSpPr>
        <p:spPr/>
        <p:txBody>
          <a:bodyPr/>
          <a:lstStyle>
            <a:lvl1pPr>
              <a:defRPr>
                <a:solidFill>
                  <a:schemeClr val="bg1"/>
                </a:solidFill>
              </a:defRPr>
            </a:lvl1pPr>
          </a:lstStyle>
          <a:p>
            <a:endParaRPr lang="en-US"/>
          </a:p>
        </p:txBody>
      </p:sp>
      <p:sp>
        <p:nvSpPr>
          <p:cNvPr id="3" name="Footer Placeholder 2"/>
          <p:cNvSpPr>
            <a:spLocks noGrp="1"/>
          </p:cNvSpPr>
          <p:nvPr>
            <p:ph type="ftr" sz="quarter" idx="11"/>
          </p:nvPr>
        </p:nvSpPr>
        <p:spPr/>
        <p:txBody>
          <a:bodyPr/>
          <a:lstStyle>
            <a:lvl1pPr>
              <a:defRPr>
                <a:solidFill>
                  <a:schemeClr val="bg1"/>
                </a:solidFill>
              </a:defRPr>
            </a:lvl1pPr>
          </a:lstStyle>
          <a:p>
            <a:endParaRPr lang="en-US"/>
          </a:p>
        </p:txBody>
      </p:sp>
      <p:sp>
        <p:nvSpPr>
          <p:cNvPr id="4" name="Slide Number Placeholder 3"/>
          <p:cNvSpPr>
            <a:spLocks noGrp="1"/>
          </p:cNvSpPr>
          <p:nvPr>
            <p:ph type="sldNum" sz="quarter" idx="12"/>
          </p:nvPr>
        </p:nvSpPr>
        <p:spPr/>
        <p:txBody>
          <a:bodyPr/>
          <a:lstStyle>
            <a:lvl1pPr>
              <a:defRPr>
                <a:solidFill>
                  <a:schemeClr val="bg1"/>
                </a:solidFill>
              </a:defRPr>
            </a:lvl1pPr>
          </a:lstStyle>
          <a:p>
            <a:fld id="{5B9A96B2-702C-084E-9060-05751DBF82B0}" type="slidenum">
              <a:rPr lang="en-US" smtClean="0"/>
              <a:pPr/>
              <a:t>‹#›</a:t>
            </a:fld>
            <a:endParaRPr lang="en-US"/>
          </a:p>
        </p:txBody>
      </p:sp>
      <p:sp>
        <p:nvSpPr>
          <p:cNvPr id="8" name="Text Placeholder 5"/>
          <p:cNvSpPr>
            <a:spLocks noGrp="1"/>
          </p:cNvSpPr>
          <p:nvPr>
            <p:ph type="body" sz="quarter" idx="13" hasCustomPrompt="1"/>
          </p:nvPr>
        </p:nvSpPr>
        <p:spPr>
          <a:xfrm>
            <a:off x="618067" y="2057400"/>
            <a:ext cx="10955867" cy="2743200"/>
          </a:xfrm>
        </p:spPr>
        <p:txBody>
          <a:bodyPr anchor="ctr"/>
          <a:lstStyle>
            <a:lvl1pPr algn="ctr">
              <a:defRPr sz="4000" b="0" i="1">
                <a:solidFill>
                  <a:schemeClr val="bg1"/>
                </a:solidFill>
                <a:latin typeface="Times New Roman" charset="0"/>
                <a:ea typeface="Times New Roman" charset="0"/>
                <a:cs typeface="Times New Roman" charset="0"/>
              </a:defRPr>
            </a:lvl1pPr>
          </a:lstStyle>
          <a:p>
            <a:pPr lvl="0"/>
            <a:r>
              <a:rPr lang="en-US"/>
              <a:t>Click to edit quote about any product</a:t>
            </a:r>
          </a:p>
        </p:txBody>
      </p:sp>
      <p:sp>
        <p:nvSpPr>
          <p:cNvPr id="10" name="Text Placeholder 9"/>
          <p:cNvSpPr>
            <a:spLocks noGrp="1"/>
          </p:cNvSpPr>
          <p:nvPr>
            <p:ph type="body" sz="quarter" idx="14"/>
          </p:nvPr>
        </p:nvSpPr>
        <p:spPr>
          <a:xfrm>
            <a:off x="609600" y="4931218"/>
            <a:ext cx="10964333" cy="354203"/>
          </a:xfrm>
        </p:spPr>
        <p:txBody>
          <a:bodyPr/>
          <a:lstStyle>
            <a:lvl1pPr algn="ctr">
              <a:defRPr sz="2000" b="1" kern="0" cap="all" spc="0" baseline="0">
                <a:solidFill>
                  <a:schemeClr val="bg1"/>
                </a:solidFill>
              </a:defRPr>
            </a:lvl1pPr>
          </a:lstStyle>
          <a:p>
            <a:pPr lvl="0"/>
            <a:r>
              <a:rPr lang="en-US"/>
              <a:t>Click to edit Master text styles</a:t>
            </a:r>
          </a:p>
        </p:txBody>
      </p:sp>
      <p:sp>
        <p:nvSpPr>
          <p:cNvPr id="14" name="Rectangle 13"/>
          <p:cNvSpPr/>
          <p:nvPr userDrawn="1"/>
        </p:nvSpPr>
        <p:spPr>
          <a:xfrm>
            <a:off x="12801600" y="0"/>
            <a:ext cx="3048000" cy="64008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Quote/Statement (Light Blue)</a:t>
            </a:r>
          </a:p>
        </p:txBody>
      </p:sp>
      <p:pic>
        <p:nvPicPr>
          <p:cNvPr id="18" name="Picture 1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25731" y="6298214"/>
            <a:ext cx="1071469" cy="452427"/>
          </a:xfrm>
          <a:prstGeom prst="rect">
            <a:avLst/>
          </a:prstGeom>
        </p:spPr>
      </p:pic>
    </p:spTree>
    <p:extLst>
      <p:ext uri="{BB962C8B-B14F-4D97-AF65-F5344CB8AC3E}">
        <p14:creationId xmlns:p14="http://schemas.microsoft.com/office/powerpoint/2010/main" val="2045590248"/>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with DOHMH image behind">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itle Placeholder 11">
            <a:extLst>
              <a:ext uri="{FF2B5EF4-FFF2-40B4-BE49-F238E27FC236}">
                <a16:creationId xmlns:a16="http://schemas.microsoft.com/office/drawing/2014/main" id="{73981D7F-51D5-C5FF-6D8F-F50B2CC1208C}"/>
              </a:ext>
            </a:extLst>
          </p:cNvPr>
          <p:cNvSpPr>
            <a:spLocks noGrp="1"/>
          </p:cNvSpPr>
          <p:nvPr>
            <p:ph type="title" hasCustomPrompt="1"/>
          </p:nvPr>
        </p:nvSpPr>
        <p:spPr>
          <a:xfrm>
            <a:off x="0" y="369513"/>
            <a:ext cx="12192000" cy="503854"/>
          </a:xfrm>
          <a:prstGeom prst="rect">
            <a:avLst/>
          </a:prstGeom>
          <a:solidFill>
            <a:srgbClr val="1976D2">
              <a:alpha val="80000"/>
            </a:srgbClr>
          </a:solidFill>
          <a:ln w="12700">
            <a:solidFill>
              <a:srgbClr val="1976D2"/>
            </a:solidFill>
          </a:ln>
        </p:spPr>
        <p:txBody>
          <a:bodyPr vert="horz" lIns="91440" tIns="45720" rIns="91440" bIns="45720" rtlCol="0" anchor="ctr">
            <a:noAutofit/>
          </a:bodyPr>
          <a:lstStyle>
            <a:lvl1pPr algn="ctr" defTabSz="914400" rtl="0" eaLnBrk="1" latinLnBrk="0" hangingPunct="1">
              <a:lnSpc>
                <a:spcPct val="90000"/>
              </a:lnSpc>
              <a:spcBef>
                <a:spcPct val="0"/>
              </a:spcBef>
              <a:buNone/>
              <a:defRPr lang="en-US" sz="2800" kern="1200" cap="all" baseline="0" dirty="0">
                <a:solidFill>
                  <a:schemeClr val="bg1"/>
                </a:solidFill>
                <a:latin typeface="Helvetica" panose="020B0604020202020204" pitchFamily="34" charset="0"/>
                <a:ea typeface="+mj-ea"/>
                <a:cs typeface="Helvetica" panose="020B0604020202020204" pitchFamily="34" charset="0"/>
              </a:defRPr>
            </a:lvl1pPr>
          </a:lstStyle>
          <a:p>
            <a:r>
              <a:rPr lang="en-US"/>
              <a:t>CLICK TO EDIT TITLE	</a:t>
            </a:r>
          </a:p>
        </p:txBody>
      </p:sp>
      <p:sp>
        <p:nvSpPr>
          <p:cNvPr id="5" name="Content Placeholder 2">
            <a:extLst>
              <a:ext uri="{FF2B5EF4-FFF2-40B4-BE49-F238E27FC236}">
                <a16:creationId xmlns:a16="http://schemas.microsoft.com/office/drawing/2014/main" id="{3A661D2C-E7F0-B369-D1A4-DD044B1520D2}"/>
              </a:ext>
            </a:extLst>
          </p:cNvPr>
          <p:cNvSpPr>
            <a:spLocks noGrp="1"/>
          </p:cNvSpPr>
          <p:nvPr>
            <p:ph idx="1"/>
          </p:nvPr>
        </p:nvSpPr>
        <p:spPr>
          <a:xfrm>
            <a:off x="622041" y="1362363"/>
            <a:ext cx="10992204" cy="4351338"/>
          </a:xfrm>
          <a:prstGeom prst="rect">
            <a:avLst/>
          </a:prstGeom>
        </p:spPr>
        <p:txBody>
          <a:bodyPr/>
          <a:lstStyle>
            <a:lvl1pPr>
              <a:lnSpc>
                <a:spcPct val="150000"/>
              </a:lnSpc>
              <a:buClr>
                <a:srgbClr val="FFC107"/>
              </a:buClr>
              <a:defRPr>
                <a:solidFill>
                  <a:schemeClr val="tx1">
                    <a:lumMod val="75000"/>
                    <a:lumOff val="25000"/>
                  </a:schemeClr>
                </a:solidFill>
                <a:latin typeface="Helvetica" panose="020B0604020202020204" pitchFamily="34" charset="0"/>
                <a:cs typeface="Helvetica" panose="020B0604020202020204" pitchFamily="34" charset="0"/>
              </a:defRPr>
            </a:lvl1pPr>
            <a:lvl2pPr>
              <a:lnSpc>
                <a:spcPct val="150000"/>
              </a:lnSpc>
              <a:buClr>
                <a:srgbClr val="FFC107"/>
              </a:buClr>
              <a:defRPr>
                <a:solidFill>
                  <a:schemeClr val="tx1">
                    <a:lumMod val="75000"/>
                    <a:lumOff val="25000"/>
                  </a:schemeClr>
                </a:solidFill>
                <a:latin typeface="Helvetica" panose="020B0604020202020204" pitchFamily="34" charset="0"/>
                <a:cs typeface="Helvetica" panose="020B0604020202020204" pitchFamily="34" charset="0"/>
              </a:defRPr>
            </a:lvl2pPr>
            <a:lvl3pPr>
              <a:lnSpc>
                <a:spcPct val="150000"/>
              </a:lnSpc>
              <a:buClr>
                <a:srgbClr val="FFC107"/>
              </a:buClr>
              <a:defRPr>
                <a:solidFill>
                  <a:schemeClr val="tx1">
                    <a:lumMod val="75000"/>
                    <a:lumOff val="25000"/>
                  </a:schemeClr>
                </a:solidFill>
                <a:latin typeface="Helvetica" panose="020B0604020202020204" pitchFamily="34" charset="0"/>
                <a:cs typeface="Helvetica" panose="020B0604020202020204" pitchFamily="34" charset="0"/>
              </a:defRPr>
            </a:lvl3pPr>
            <a:lvl4pPr>
              <a:lnSpc>
                <a:spcPct val="150000"/>
              </a:lnSpc>
              <a:buClr>
                <a:srgbClr val="FFC107"/>
              </a:buClr>
              <a:defRPr>
                <a:solidFill>
                  <a:schemeClr val="tx1">
                    <a:lumMod val="75000"/>
                    <a:lumOff val="25000"/>
                  </a:schemeClr>
                </a:solidFill>
                <a:latin typeface="Helvetica" panose="020B0604020202020204" pitchFamily="34" charset="0"/>
                <a:cs typeface="Helvetica" panose="020B0604020202020204" pitchFamily="34" charset="0"/>
              </a:defRPr>
            </a:lvl4pPr>
            <a:lvl5pPr>
              <a:lnSpc>
                <a:spcPct val="150000"/>
              </a:lnSpc>
              <a:buClr>
                <a:srgbClr val="FFC107"/>
              </a:buClr>
              <a:defRPr>
                <a:solidFill>
                  <a:schemeClr val="tx1">
                    <a:lumMod val="75000"/>
                    <a:lumOff val="25000"/>
                  </a:schemeClr>
                </a:solidFill>
                <a:latin typeface="Helvetica" panose="020B0604020202020204" pitchFamily="34" charset="0"/>
                <a:cs typeface="Helvetica"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descr="A picture containing text, clock, clipart&#10;&#10;Description automatically generated">
            <a:extLst>
              <a:ext uri="{FF2B5EF4-FFF2-40B4-BE49-F238E27FC236}">
                <a16:creationId xmlns:a16="http://schemas.microsoft.com/office/drawing/2014/main" id="{439ACD1D-E0F4-73C2-5BDB-7291D5CB63F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599261" y="6107290"/>
            <a:ext cx="3168487" cy="380218"/>
          </a:xfrm>
          <a:prstGeom prst="rect">
            <a:avLst/>
          </a:prstGeom>
        </p:spPr>
      </p:pic>
    </p:spTree>
    <p:extLst>
      <p:ext uri="{BB962C8B-B14F-4D97-AF65-F5344CB8AC3E}">
        <p14:creationId xmlns:p14="http://schemas.microsoft.com/office/powerpoint/2010/main" val="411714087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Quote/Statement (Gold)">
    <p:spTree>
      <p:nvGrpSpPr>
        <p:cNvPr id="1" name=""/>
        <p:cNvGrpSpPr/>
        <p:nvPr/>
      </p:nvGrpSpPr>
      <p:grpSpPr>
        <a:xfrm>
          <a:off x="0" y="0"/>
          <a:ext cx="0" cy="0"/>
          <a:chOff x="0" y="0"/>
          <a:chExt cx="0" cy="0"/>
        </a:xfrm>
      </p:grpSpPr>
      <p:sp>
        <p:nvSpPr>
          <p:cNvPr id="5" name="Rectangle 4"/>
          <p:cNvSpPr/>
          <p:nvPr userDrawn="1"/>
        </p:nvSpPr>
        <p:spPr>
          <a:xfrm>
            <a:off x="0" y="0"/>
            <a:ext cx="12192000" cy="6858000"/>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 name="Date Placeholder 1"/>
          <p:cNvSpPr>
            <a:spLocks noGrp="1"/>
          </p:cNvSpPr>
          <p:nvPr>
            <p:ph type="dt" sz="half" idx="10"/>
          </p:nvPr>
        </p:nvSpPr>
        <p:spPr/>
        <p:txBody>
          <a:bodyPr/>
          <a:lstStyle>
            <a:lvl1pPr>
              <a:defRPr>
                <a:solidFill>
                  <a:schemeClr val="bg1"/>
                </a:solidFill>
              </a:defRPr>
            </a:lvl1pPr>
          </a:lstStyle>
          <a:p>
            <a:endParaRPr lang="en-US"/>
          </a:p>
        </p:txBody>
      </p:sp>
      <p:sp>
        <p:nvSpPr>
          <p:cNvPr id="3" name="Footer Placeholder 2"/>
          <p:cNvSpPr>
            <a:spLocks noGrp="1"/>
          </p:cNvSpPr>
          <p:nvPr>
            <p:ph type="ftr" sz="quarter" idx="11"/>
          </p:nvPr>
        </p:nvSpPr>
        <p:spPr/>
        <p:txBody>
          <a:bodyPr/>
          <a:lstStyle>
            <a:lvl1pPr>
              <a:defRPr>
                <a:solidFill>
                  <a:schemeClr val="bg1"/>
                </a:solidFill>
              </a:defRPr>
            </a:lvl1pPr>
          </a:lstStyle>
          <a:p>
            <a:endParaRPr lang="en-US"/>
          </a:p>
        </p:txBody>
      </p:sp>
      <p:sp>
        <p:nvSpPr>
          <p:cNvPr id="4" name="Slide Number Placeholder 3"/>
          <p:cNvSpPr>
            <a:spLocks noGrp="1"/>
          </p:cNvSpPr>
          <p:nvPr>
            <p:ph type="sldNum" sz="quarter" idx="12"/>
          </p:nvPr>
        </p:nvSpPr>
        <p:spPr/>
        <p:txBody>
          <a:bodyPr/>
          <a:lstStyle>
            <a:lvl1pPr>
              <a:defRPr>
                <a:solidFill>
                  <a:schemeClr val="bg1"/>
                </a:solidFill>
              </a:defRPr>
            </a:lvl1pPr>
          </a:lstStyle>
          <a:p>
            <a:fld id="{5B9A96B2-702C-084E-9060-05751DBF82B0}" type="slidenum">
              <a:rPr lang="en-US" smtClean="0"/>
              <a:pPr/>
              <a:t>‹#›</a:t>
            </a:fld>
            <a:endParaRPr lang="en-US"/>
          </a:p>
        </p:txBody>
      </p:sp>
      <p:sp>
        <p:nvSpPr>
          <p:cNvPr id="8" name="Text Placeholder 5"/>
          <p:cNvSpPr>
            <a:spLocks noGrp="1"/>
          </p:cNvSpPr>
          <p:nvPr>
            <p:ph type="body" sz="quarter" idx="13" hasCustomPrompt="1"/>
          </p:nvPr>
        </p:nvSpPr>
        <p:spPr>
          <a:xfrm>
            <a:off x="618067" y="2057400"/>
            <a:ext cx="10955867" cy="2743200"/>
          </a:xfrm>
        </p:spPr>
        <p:txBody>
          <a:bodyPr anchor="ctr"/>
          <a:lstStyle>
            <a:lvl1pPr algn="ctr">
              <a:defRPr sz="4000" b="0" i="1">
                <a:solidFill>
                  <a:schemeClr val="bg1"/>
                </a:solidFill>
                <a:latin typeface="Times New Roman" charset="0"/>
                <a:ea typeface="Times New Roman" charset="0"/>
                <a:cs typeface="Times New Roman" charset="0"/>
              </a:defRPr>
            </a:lvl1pPr>
          </a:lstStyle>
          <a:p>
            <a:pPr lvl="0"/>
            <a:r>
              <a:rPr lang="en-US"/>
              <a:t>Click to edit quote about any product</a:t>
            </a:r>
          </a:p>
        </p:txBody>
      </p:sp>
      <p:sp>
        <p:nvSpPr>
          <p:cNvPr id="10" name="Text Placeholder 9"/>
          <p:cNvSpPr>
            <a:spLocks noGrp="1"/>
          </p:cNvSpPr>
          <p:nvPr>
            <p:ph type="body" sz="quarter" idx="14"/>
          </p:nvPr>
        </p:nvSpPr>
        <p:spPr>
          <a:xfrm>
            <a:off x="609600" y="4931218"/>
            <a:ext cx="10964333" cy="354203"/>
          </a:xfrm>
        </p:spPr>
        <p:txBody>
          <a:bodyPr/>
          <a:lstStyle>
            <a:lvl1pPr algn="ctr">
              <a:defRPr sz="2000" b="1" kern="0" cap="all" spc="0" baseline="0">
                <a:solidFill>
                  <a:schemeClr val="bg1"/>
                </a:solidFill>
              </a:defRPr>
            </a:lvl1pPr>
          </a:lstStyle>
          <a:p>
            <a:pPr lvl="0"/>
            <a:r>
              <a:rPr lang="en-US"/>
              <a:t>Click to edit Master text styles</a:t>
            </a:r>
          </a:p>
        </p:txBody>
      </p:sp>
      <p:sp>
        <p:nvSpPr>
          <p:cNvPr id="14" name="Rectangle 13"/>
          <p:cNvSpPr/>
          <p:nvPr userDrawn="1"/>
        </p:nvSpPr>
        <p:spPr>
          <a:xfrm>
            <a:off x="12801600" y="0"/>
            <a:ext cx="3048000" cy="64008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Quote/Statement (Gold)</a:t>
            </a:r>
          </a:p>
        </p:txBody>
      </p:sp>
      <p:pic>
        <p:nvPicPr>
          <p:cNvPr id="17" name="Picture 1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25731" y="6298214"/>
            <a:ext cx="1071469" cy="452427"/>
          </a:xfrm>
          <a:prstGeom prst="rect">
            <a:avLst/>
          </a:prstGeom>
        </p:spPr>
      </p:pic>
    </p:spTree>
    <p:extLst>
      <p:ext uri="{BB962C8B-B14F-4D97-AF65-F5344CB8AC3E}">
        <p14:creationId xmlns:p14="http://schemas.microsoft.com/office/powerpoint/2010/main" val="1436990600"/>
      </p:ext>
    </p:extLst>
  </p:cSld>
  <p:clrMapOvr>
    <a:masterClrMapping/>
  </p:clrMapOvr>
  <p:transition>
    <p:fad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5_Master Divider">
    <p:spTree>
      <p:nvGrpSpPr>
        <p:cNvPr id="1" name=""/>
        <p:cNvGrpSpPr/>
        <p:nvPr/>
      </p:nvGrpSpPr>
      <p:grpSpPr>
        <a:xfrm>
          <a:off x="0" y="0"/>
          <a:ext cx="0" cy="0"/>
          <a:chOff x="0" y="0"/>
          <a:chExt cx="0" cy="0"/>
        </a:xfrm>
      </p:grpSpPr>
      <p:sp>
        <p:nvSpPr>
          <p:cNvPr id="7" name="Rectangle 6"/>
          <p:cNvSpPr/>
          <p:nvPr userDrawn="1"/>
        </p:nvSpPr>
        <p:spPr>
          <a:xfrm>
            <a:off x="0" y="6172200"/>
            <a:ext cx="12192000" cy="6858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4" name="Rectangle 3"/>
          <p:cNvSpPr/>
          <p:nvPr userDrawn="1"/>
        </p:nvSpPr>
        <p:spPr>
          <a:xfrm>
            <a:off x="0" y="0"/>
            <a:ext cx="12192000" cy="6858000"/>
          </a:xfrm>
          <a:prstGeom prst="rect">
            <a:avLst/>
          </a:prstGeom>
          <a:solidFill>
            <a:schemeClr val="bg2">
              <a:lumMod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800" b="1"/>
              <a:t>MEDIA LAYOUTS</a:t>
            </a:r>
          </a:p>
          <a:p>
            <a:pPr algn="ctr"/>
            <a:r>
              <a:rPr lang="en-US" sz="2400"/>
              <a:t>(THIS</a:t>
            </a:r>
            <a:r>
              <a:rPr lang="en-US" sz="2400" baseline="0"/>
              <a:t> PAGE FOR ORGANIZATIONAL PURPOSES ONLY)</a:t>
            </a:r>
            <a:endParaRPr lang="en-US" sz="2400"/>
          </a:p>
        </p:txBody>
      </p:sp>
    </p:spTree>
  </p:cSld>
  <p:clrMapOvr>
    <a:masterClrMapping/>
  </p:clrMapOvr>
  <p:transition>
    <p:fad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Blank (Image)">
    <p:spTree>
      <p:nvGrpSpPr>
        <p:cNvPr id="1" name=""/>
        <p:cNvGrpSpPr/>
        <p:nvPr/>
      </p:nvGrpSpPr>
      <p:grpSpPr>
        <a:xfrm>
          <a:off x="0" y="0"/>
          <a:ext cx="0" cy="0"/>
          <a:chOff x="0" y="0"/>
          <a:chExt cx="0" cy="0"/>
        </a:xfrm>
      </p:grpSpPr>
      <p:sp>
        <p:nvSpPr>
          <p:cNvPr id="6" name="Picture Placeholder 5"/>
          <p:cNvSpPr>
            <a:spLocks noGrp="1"/>
          </p:cNvSpPr>
          <p:nvPr>
            <p:ph type="pic" sz="quarter" idx="13"/>
          </p:nvPr>
        </p:nvSpPr>
        <p:spPr>
          <a:xfrm>
            <a:off x="0" y="0"/>
            <a:ext cx="12192000" cy="6858000"/>
          </a:xfrm>
        </p:spPr>
        <p:txBody>
          <a:bodyPr/>
          <a:lstStyle/>
          <a:p>
            <a:r>
              <a:rPr lang="en-US"/>
              <a:t>Click icon to add picture</a:t>
            </a:r>
          </a:p>
        </p:txBody>
      </p:sp>
      <p:sp>
        <p:nvSpPr>
          <p:cNvPr id="7" name="Rectangle 6"/>
          <p:cNvSpPr/>
          <p:nvPr userDrawn="1"/>
        </p:nvSpPr>
        <p:spPr>
          <a:xfrm>
            <a:off x="12801600" y="0"/>
            <a:ext cx="3048000" cy="64008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Blank (Image)</a:t>
            </a:r>
          </a:p>
        </p:txBody>
      </p:sp>
      <p:sp>
        <p:nvSpPr>
          <p:cNvPr id="45" name="Date Placeholder 44"/>
          <p:cNvSpPr>
            <a:spLocks noGrp="1"/>
          </p:cNvSpPr>
          <p:nvPr>
            <p:ph type="dt" sz="half" idx="14"/>
          </p:nvPr>
        </p:nvSpPr>
        <p:spPr/>
        <p:txBody>
          <a:bodyPr/>
          <a:lstStyle>
            <a:lvl1pPr>
              <a:defRPr>
                <a:solidFill>
                  <a:schemeClr val="bg1"/>
                </a:solidFill>
              </a:defRPr>
            </a:lvl1pPr>
          </a:lstStyle>
          <a:p>
            <a:endParaRPr lang="en-US"/>
          </a:p>
        </p:txBody>
      </p:sp>
      <p:sp>
        <p:nvSpPr>
          <p:cNvPr id="46" name="Footer Placeholder 45"/>
          <p:cNvSpPr>
            <a:spLocks noGrp="1"/>
          </p:cNvSpPr>
          <p:nvPr>
            <p:ph type="ftr" sz="quarter" idx="15"/>
          </p:nvPr>
        </p:nvSpPr>
        <p:spPr/>
        <p:txBody>
          <a:bodyPr/>
          <a:lstStyle>
            <a:lvl1pPr>
              <a:defRPr>
                <a:solidFill>
                  <a:schemeClr val="bg1"/>
                </a:solidFill>
              </a:defRPr>
            </a:lvl1pPr>
          </a:lstStyle>
          <a:p>
            <a:endParaRPr lang="en-US"/>
          </a:p>
        </p:txBody>
      </p:sp>
      <p:sp>
        <p:nvSpPr>
          <p:cNvPr id="47" name="Slide Number Placeholder 46"/>
          <p:cNvSpPr>
            <a:spLocks noGrp="1"/>
          </p:cNvSpPr>
          <p:nvPr>
            <p:ph type="sldNum" sz="quarter" idx="16"/>
          </p:nvPr>
        </p:nvSpPr>
        <p:spPr/>
        <p:txBody>
          <a:bodyPr/>
          <a:lstStyle>
            <a:lvl1pPr>
              <a:defRPr>
                <a:solidFill>
                  <a:schemeClr val="bg1"/>
                </a:solidFill>
              </a:defRPr>
            </a:lvl1pPr>
          </a:lstStyle>
          <a:p>
            <a:fld id="{5B9A96B2-702C-084E-9060-05751DBF82B0}" type="slidenum">
              <a:rPr lang="en-US" smtClean="0"/>
              <a:pPr/>
              <a:t>‹#›</a:t>
            </a:fld>
            <a:endParaRPr lang="en-US"/>
          </a:p>
        </p:txBody>
      </p:sp>
    </p:spTree>
    <p:extLst>
      <p:ext uri="{BB962C8B-B14F-4D97-AF65-F5344CB8AC3E}">
        <p14:creationId xmlns:p14="http://schemas.microsoft.com/office/powerpoint/2010/main" val="3428254760"/>
      </p:ext>
    </p:extLst>
  </p:cSld>
  <p:clrMapOvr>
    <a:masterClrMapping/>
  </p:clrMapOvr>
  <p:transition>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reserve="1">
  <p:cSld name="Audio Fil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B9A96B2-702C-084E-9060-05751DBF82B0}" type="slidenum">
              <a:rPr lang="en-US" smtClean="0"/>
              <a:t>‹#›</a:t>
            </a:fld>
            <a:endParaRPr lang="en-US"/>
          </a:p>
        </p:txBody>
      </p:sp>
      <p:grpSp>
        <p:nvGrpSpPr>
          <p:cNvPr id="12" name="Group 11"/>
          <p:cNvGrpSpPr>
            <a:grpSpLocks noChangeAspect="1"/>
          </p:cNvGrpSpPr>
          <p:nvPr userDrawn="1"/>
        </p:nvGrpSpPr>
        <p:grpSpPr>
          <a:xfrm>
            <a:off x="3962400" y="1828800"/>
            <a:ext cx="4267200" cy="3200400"/>
            <a:chOff x="2378792" y="1235792"/>
            <a:chExt cx="4386417" cy="4386417"/>
          </a:xfrm>
        </p:grpSpPr>
        <p:sp>
          <p:nvSpPr>
            <p:cNvPr id="5" name="Oval 4"/>
            <p:cNvSpPr>
              <a:spLocks noChangeAspect="1"/>
            </p:cNvSpPr>
            <p:nvPr userDrawn="1"/>
          </p:nvSpPr>
          <p:spPr>
            <a:xfrm>
              <a:off x="2378792" y="1235792"/>
              <a:ext cx="4386417" cy="4386417"/>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sz="1800"/>
            </a:p>
          </p:txBody>
        </p:sp>
        <p:grpSp>
          <p:nvGrpSpPr>
            <p:cNvPr id="6" name="Group 5"/>
            <p:cNvGrpSpPr/>
            <p:nvPr userDrawn="1"/>
          </p:nvGrpSpPr>
          <p:grpSpPr>
            <a:xfrm>
              <a:off x="3617259" y="2506070"/>
              <a:ext cx="1909482" cy="1845860"/>
              <a:chOff x="1339850" y="55563"/>
              <a:chExt cx="7670800" cy="7415212"/>
            </a:xfrm>
            <a:solidFill>
              <a:schemeClr val="bg1"/>
            </a:solidFill>
          </p:grpSpPr>
          <p:sp>
            <p:nvSpPr>
              <p:cNvPr id="7" name="Freeform 1"/>
              <p:cNvSpPr>
                <a:spLocks noChangeArrowheads="1"/>
              </p:cNvSpPr>
              <p:nvPr/>
            </p:nvSpPr>
            <p:spPr bwMode="auto">
              <a:xfrm>
                <a:off x="7372350" y="1582738"/>
                <a:ext cx="1638300" cy="4349750"/>
              </a:xfrm>
              <a:custGeom>
                <a:avLst/>
                <a:gdLst>
                  <a:gd name="T0" fmla="*/ 1568 w 4551"/>
                  <a:gd name="T1" fmla="*/ 339 h 12084"/>
                  <a:gd name="T2" fmla="*/ 1568 w 4551"/>
                  <a:gd name="T3" fmla="*/ 339 h 12084"/>
                  <a:gd name="T4" fmla="*/ 339 w 4551"/>
                  <a:gd name="T5" fmla="*/ 308 h 12084"/>
                  <a:gd name="T6" fmla="*/ 308 w 4551"/>
                  <a:gd name="T7" fmla="*/ 1538 h 12084"/>
                  <a:gd name="T8" fmla="*/ 308 w 4551"/>
                  <a:gd name="T9" fmla="*/ 10637 h 12084"/>
                  <a:gd name="T10" fmla="*/ 339 w 4551"/>
                  <a:gd name="T11" fmla="*/ 11837 h 12084"/>
                  <a:gd name="T12" fmla="*/ 923 w 4551"/>
                  <a:gd name="T13" fmla="*/ 12083 h 12084"/>
                  <a:gd name="T14" fmla="*/ 1538 w 4551"/>
                  <a:gd name="T15" fmla="*/ 11805 h 12084"/>
                  <a:gd name="T16" fmla="*/ 1568 w 4551"/>
                  <a:gd name="T17" fmla="*/ 339 h 120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51" h="12084">
                    <a:moveTo>
                      <a:pt x="1568" y="339"/>
                    </a:moveTo>
                    <a:lnTo>
                      <a:pt x="1568" y="339"/>
                    </a:lnTo>
                    <a:cubicBezTo>
                      <a:pt x="1260" y="0"/>
                      <a:pt x="708" y="0"/>
                      <a:pt x="339" y="308"/>
                    </a:cubicBezTo>
                    <a:cubicBezTo>
                      <a:pt x="0" y="615"/>
                      <a:pt x="0" y="1169"/>
                      <a:pt x="308" y="1538"/>
                    </a:cubicBezTo>
                    <a:cubicBezTo>
                      <a:pt x="2675" y="4028"/>
                      <a:pt x="2675" y="8085"/>
                      <a:pt x="308" y="10637"/>
                    </a:cubicBezTo>
                    <a:cubicBezTo>
                      <a:pt x="0" y="10976"/>
                      <a:pt x="0" y="11498"/>
                      <a:pt x="339" y="11837"/>
                    </a:cubicBezTo>
                    <a:cubicBezTo>
                      <a:pt x="523" y="12021"/>
                      <a:pt x="738" y="12083"/>
                      <a:pt x="923" y="12083"/>
                    </a:cubicBezTo>
                    <a:cubicBezTo>
                      <a:pt x="1138" y="12083"/>
                      <a:pt x="1353" y="11990"/>
                      <a:pt x="1538" y="11805"/>
                    </a:cubicBezTo>
                    <a:cubicBezTo>
                      <a:pt x="4550" y="8670"/>
                      <a:pt x="4550" y="3506"/>
                      <a:pt x="1568" y="339"/>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800"/>
              </a:p>
            </p:txBody>
          </p:sp>
          <p:sp>
            <p:nvSpPr>
              <p:cNvPr id="8" name="Freeform 2"/>
              <p:cNvSpPr>
                <a:spLocks noChangeArrowheads="1"/>
              </p:cNvSpPr>
              <p:nvPr/>
            </p:nvSpPr>
            <p:spPr bwMode="auto">
              <a:xfrm>
                <a:off x="6453188" y="2555875"/>
                <a:ext cx="1139825" cy="2390775"/>
              </a:xfrm>
              <a:custGeom>
                <a:avLst/>
                <a:gdLst>
                  <a:gd name="T0" fmla="*/ 1599 w 3168"/>
                  <a:gd name="T1" fmla="*/ 369 h 6641"/>
                  <a:gd name="T2" fmla="*/ 1599 w 3168"/>
                  <a:gd name="T3" fmla="*/ 369 h 6641"/>
                  <a:gd name="T4" fmla="*/ 369 w 3168"/>
                  <a:gd name="T5" fmla="*/ 308 h 6641"/>
                  <a:gd name="T6" fmla="*/ 308 w 3168"/>
                  <a:gd name="T7" fmla="*/ 1538 h 6641"/>
                  <a:gd name="T8" fmla="*/ 308 w 3168"/>
                  <a:gd name="T9" fmla="*/ 5195 h 6641"/>
                  <a:gd name="T10" fmla="*/ 369 w 3168"/>
                  <a:gd name="T11" fmla="*/ 6425 h 6641"/>
                  <a:gd name="T12" fmla="*/ 923 w 3168"/>
                  <a:gd name="T13" fmla="*/ 6640 h 6641"/>
                  <a:gd name="T14" fmla="*/ 1538 w 3168"/>
                  <a:gd name="T15" fmla="*/ 6394 h 6641"/>
                  <a:gd name="T16" fmla="*/ 1599 w 3168"/>
                  <a:gd name="T17" fmla="*/ 369 h 66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68" h="6641">
                    <a:moveTo>
                      <a:pt x="1599" y="369"/>
                    </a:moveTo>
                    <a:lnTo>
                      <a:pt x="1599" y="369"/>
                    </a:lnTo>
                    <a:cubicBezTo>
                      <a:pt x="1292" y="0"/>
                      <a:pt x="707" y="0"/>
                      <a:pt x="369" y="308"/>
                    </a:cubicBezTo>
                    <a:cubicBezTo>
                      <a:pt x="0" y="615"/>
                      <a:pt x="0" y="1199"/>
                      <a:pt x="308" y="1538"/>
                    </a:cubicBezTo>
                    <a:cubicBezTo>
                      <a:pt x="1292" y="2552"/>
                      <a:pt x="1292" y="4212"/>
                      <a:pt x="308" y="5195"/>
                    </a:cubicBezTo>
                    <a:cubicBezTo>
                      <a:pt x="0" y="5564"/>
                      <a:pt x="0" y="6087"/>
                      <a:pt x="369" y="6425"/>
                    </a:cubicBezTo>
                    <a:cubicBezTo>
                      <a:pt x="524" y="6609"/>
                      <a:pt x="769" y="6640"/>
                      <a:pt x="923" y="6640"/>
                    </a:cubicBezTo>
                    <a:cubicBezTo>
                      <a:pt x="1138" y="6640"/>
                      <a:pt x="1353" y="6548"/>
                      <a:pt x="1538" y="6394"/>
                    </a:cubicBezTo>
                    <a:cubicBezTo>
                      <a:pt x="3167" y="4734"/>
                      <a:pt x="3167" y="2029"/>
                      <a:pt x="1599" y="369"/>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800"/>
              </a:p>
            </p:txBody>
          </p:sp>
          <p:sp>
            <p:nvSpPr>
              <p:cNvPr id="9" name="Freeform 3"/>
              <p:cNvSpPr>
                <a:spLocks noChangeArrowheads="1"/>
              </p:cNvSpPr>
              <p:nvPr/>
            </p:nvSpPr>
            <p:spPr bwMode="auto">
              <a:xfrm>
                <a:off x="1339850" y="2058988"/>
                <a:ext cx="919163" cy="3441700"/>
              </a:xfrm>
              <a:custGeom>
                <a:avLst/>
                <a:gdLst>
                  <a:gd name="T0" fmla="*/ 2553 w 2554"/>
                  <a:gd name="T1" fmla="*/ 0 h 9561"/>
                  <a:gd name="T2" fmla="*/ 2553 w 2554"/>
                  <a:gd name="T3" fmla="*/ 0 h 9561"/>
                  <a:gd name="T4" fmla="*/ 892 w 2554"/>
                  <a:gd name="T5" fmla="*/ 0 h 9561"/>
                  <a:gd name="T6" fmla="*/ 0 w 2554"/>
                  <a:gd name="T7" fmla="*/ 860 h 9561"/>
                  <a:gd name="T8" fmla="*/ 0 w 2554"/>
                  <a:gd name="T9" fmla="*/ 8700 h 9561"/>
                  <a:gd name="T10" fmla="*/ 892 w 2554"/>
                  <a:gd name="T11" fmla="*/ 9560 h 9561"/>
                  <a:gd name="T12" fmla="*/ 2553 w 2554"/>
                  <a:gd name="T13" fmla="*/ 9560 h 9561"/>
                  <a:gd name="T14" fmla="*/ 2553 w 2554"/>
                  <a:gd name="T15" fmla="*/ 0 h 95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54" h="9561">
                    <a:moveTo>
                      <a:pt x="2553" y="0"/>
                    </a:moveTo>
                    <a:lnTo>
                      <a:pt x="2553" y="0"/>
                    </a:lnTo>
                    <a:cubicBezTo>
                      <a:pt x="892" y="0"/>
                      <a:pt x="892" y="0"/>
                      <a:pt x="892" y="0"/>
                    </a:cubicBezTo>
                    <a:cubicBezTo>
                      <a:pt x="400" y="0"/>
                      <a:pt x="0" y="368"/>
                      <a:pt x="0" y="860"/>
                    </a:cubicBezTo>
                    <a:cubicBezTo>
                      <a:pt x="0" y="8700"/>
                      <a:pt x="0" y="8700"/>
                      <a:pt x="0" y="8700"/>
                    </a:cubicBezTo>
                    <a:cubicBezTo>
                      <a:pt x="0" y="9161"/>
                      <a:pt x="400" y="9560"/>
                      <a:pt x="892" y="9560"/>
                    </a:cubicBezTo>
                    <a:cubicBezTo>
                      <a:pt x="2553" y="9560"/>
                      <a:pt x="2553" y="9560"/>
                      <a:pt x="2553" y="9560"/>
                    </a:cubicBezTo>
                    <a:lnTo>
                      <a:pt x="2553"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800"/>
              </a:p>
            </p:txBody>
          </p:sp>
          <p:sp>
            <p:nvSpPr>
              <p:cNvPr id="10" name="Freeform 4"/>
              <p:cNvSpPr>
                <a:spLocks noChangeArrowheads="1"/>
              </p:cNvSpPr>
              <p:nvPr/>
            </p:nvSpPr>
            <p:spPr bwMode="auto">
              <a:xfrm>
                <a:off x="2867025" y="55563"/>
                <a:ext cx="3132138" cy="7415212"/>
              </a:xfrm>
              <a:custGeom>
                <a:avLst/>
                <a:gdLst>
                  <a:gd name="T0" fmla="*/ 8177 w 8701"/>
                  <a:gd name="T1" fmla="*/ 123 h 20599"/>
                  <a:gd name="T2" fmla="*/ 8177 w 8701"/>
                  <a:gd name="T3" fmla="*/ 123 h 20599"/>
                  <a:gd name="T4" fmla="*/ 7317 w 8701"/>
                  <a:gd name="T5" fmla="*/ 215 h 20599"/>
                  <a:gd name="T6" fmla="*/ 0 w 8701"/>
                  <a:gd name="T7" fmla="*/ 5565 h 20599"/>
                  <a:gd name="T8" fmla="*/ 0 w 8701"/>
                  <a:gd name="T9" fmla="*/ 15095 h 20599"/>
                  <a:gd name="T10" fmla="*/ 7317 w 8701"/>
                  <a:gd name="T11" fmla="*/ 20414 h 20599"/>
                  <a:gd name="T12" fmla="*/ 7839 w 8701"/>
                  <a:gd name="T13" fmla="*/ 20598 h 20599"/>
                  <a:gd name="T14" fmla="*/ 8208 w 8701"/>
                  <a:gd name="T15" fmla="*/ 20506 h 20599"/>
                  <a:gd name="T16" fmla="*/ 8700 w 8701"/>
                  <a:gd name="T17" fmla="*/ 19768 h 20599"/>
                  <a:gd name="T18" fmla="*/ 8700 w 8701"/>
                  <a:gd name="T19" fmla="*/ 922 h 20599"/>
                  <a:gd name="T20" fmla="*/ 8177 w 8701"/>
                  <a:gd name="T21" fmla="*/ 123 h 205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701" h="20599">
                    <a:moveTo>
                      <a:pt x="8177" y="123"/>
                    </a:moveTo>
                    <a:lnTo>
                      <a:pt x="8177" y="123"/>
                    </a:lnTo>
                    <a:cubicBezTo>
                      <a:pt x="7869" y="0"/>
                      <a:pt x="7563" y="0"/>
                      <a:pt x="7317" y="215"/>
                    </a:cubicBezTo>
                    <a:cubicBezTo>
                      <a:pt x="0" y="5565"/>
                      <a:pt x="0" y="5565"/>
                      <a:pt x="0" y="5565"/>
                    </a:cubicBezTo>
                    <a:cubicBezTo>
                      <a:pt x="0" y="15095"/>
                      <a:pt x="0" y="15095"/>
                      <a:pt x="0" y="15095"/>
                    </a:cubicBezTo>
                    <a:cubicBezTo>
                      <a:pt x="7317" y="20414"/>
                      <a:pt x="7317" y="20414"/>
                      <a:pt x="7317" y="20414"/>
                    </a:cubicBezTo>
                    <a:cubicBezTo>
                      <a:pt x="7440" y="20537"/>
                      <a:pt x="7624" y="20598"/>
                      <a:pt x="7839" y="20598"/>
                    </a:cubicBezTo>
                    <a:cubicBezTo>
                      <a:pt x="7962" y="20598"/>
                      <a:pt x="8085" y="20537"/>
                      <a:pt x="8208" y="20506"/>
                    </a:cubicBezTo>
                    <a:cubicBezTo>
                      <a:pt x="8516" y="20383"/>
                      <a:pt x="8700" y="20075"/>
                      <a:pt x="8700" y="19768"/>
                    </a:cubicBezTo>
                    <a:cubicBezTo>
                      <a:pt x="8700" y="922"/>
                      <a:pt x="8700" y="922"/>
                      <a:pt x="8700" y="922"/>
                    </a:cubicBezTo>
                    <a:cubicBezTo>
                      <a:pt x="8669" y="584"/>
                      <a:pt x="8454" y="276"/>
                      <a:pt x="8177" y="123"/>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800"/>
              </a:p>
            </p:txBody>
          </p:sp>
        </p:grpSp>
      </p:grpSp>
      <p:sp>
        <p:nvSpPr>
          <p:cNvPr id="11" name="Rectangle 10"/>
          <p:cNvSpPr/>
          <p:nvPr userDrawn="1"/>
        </p:nvSpPr>
        <p:spPr>
          <a:xfrm>
            <a:off x="12801600" y="0"/>
            <a:ext cx="3048000" cy="64008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Audio File</a:t>
            </a:r>
          </a:p>
        </p:txBody>
      </p:sp>
    </p:spTree>
  </p:cSld>
  <p:clrMapOvr>
    <a:masterClrMapping/>
  </p:clrMapOvr>
  <p:transition>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blank" preserve="1">
  <p:cSld name="Audio File (Image)">
    <p:spTree>
      <p:nvGrpSpPr>
        <p:cNvPr id="1" name=""/>
        <p:cNvGrpSpPr/>
        <p:nvPr/>
      </p:nvGrpSpPr>
      <p:grpSpPr>
        <a:xfrm>
          <a:off x="0" y="0"/>
          <a:ext cx="0" cy="0"/>
          <a:chOff x="0" y="0"/>
          <a:chExt cx="0" cy="0"/>
        </a:xfrm>
      </p:grpSpPr>
      <p:pic>
        <p:nvPicPr>
          <p:cNvPr id="6" name="Picture 5" descr="iStock_83157857_LARGE.jpg"/>
          <p:cNvPicPr>
            <a:picLocks noChangeAspect="1"/>
          </p:cNvPicPr>
          <p:nvPr userDrawn="1"/>
        </p:nvPicPr>
        <p:blipFill rotWithShape="1">
          <a:blip r:embed="rId2">
            <a:extLst>
              <a:ext uri="{28A0092B-C50C-407E-A947-70E740481C1C}">
                <a14:useLocalDpi xmlns:a14="http://schemas.microsoft.com/office/drawing/2010/main" val="0"/>
              </a:ext>
            </a:extLst>
          </a:blip>
          <a:srcRect l="35682" t="24794" r="12461" b="16863"/>
          <a:stretch/>
        </p:blipFill>
        <p:spPr>
          <a:xfrm flipH="1">
            <a:off x="0" y="0"/>
            <a:ext cx="12192000" cy="6858000"/>
          </a:xfrm>
          <a:prstGeom prst="rect">
            <a:avLst/>
          </a:prstGeom>
        </p:spPr>
      </p:pic>
      <p:sp>
        <p:nvSpPr>
          <p:cNvPr id="7" name="Rectangle 6"/>
          <p:cNvSpPr/>
          <p:nvPr userDrawn="1"/>
        </p:nvSpPr>
        <p:spPr>
          <a:xfrm>
            <a:off x="1" y="0"/>
            <a:ext cx="12191999" cy="6858000"/>
          </a:xfrm>
          <a:prstGeom prst="rect">
            <a:avLst/>
          </a:prstGeom>
          <a:solidFill>
            <a:schemeClr val="bg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B9A96B2-702C-084E-9060-05751DBF82B0}" type="slidenum">
              <a:rPr lang="en-US" smtClean="0"/>
              <a:t>‹#›</a:t>
            </a:fld>
            <a:endParaRPr lang="en-US"/>
          </a:p>
        </p:txBody>
      </p:sp>
      <p:sp>
        <p:nvSpPr>
          <p:cNvPr id="13" name="Rectangle 12"/>
          <p:cNvSpPr/>
          <p:nvPr userDrawn="1"/>
        </p:nvSpPr>
        <p:spPr>
          <a:xfrm>
            <a:off x="12801600" y="0"/>
            <a:ext cx="3048000" cy="64008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Audio File (Image)</a:t>
            </a:r>
          </a:p>
        </p:txBody>
      </p:sp>
      <p:grpSp>
        <p:nvGrpSpPr>
          <p:cNvPr id="15" name="Group 14"/>
          <p:cNvGrpSpPr>
            <a:grpSpLocks noChangeAspect="1"/>
          </p:cNvGrpSpPr>
          <p:nvPr userDrawn="1"/>
        </p:nvGrpSpPr>
        <p:grpSpPr>
          <a:xfrm>
            <a:off x="3962400" y="1828800"/>
            <a:ext cx="4267200" cy="3200400"/>
            <a:chOff x="2378792" y="1235792"/>
            <a:chExt cx="4386417" cy="4386417"/>
          </a:xfrm>
        </p:grpSpPr>
        <p:sp>
          <p:nvSpPr>
            <p:cNvPr id="16" name="Oval 15"/>
            <p:cNvSpPr>
              <a:spLocks noChangeAspect="1"/>
            </p:cNvSpPr>
            <p:nvPr userDrawn="1"/>
          </p:nvSpPr>
          <p:spPr>
            <a:xfrm>
              <a:off x="2378792" y="1235792"/>
              <a:ext cx="4386417" cy="4386417"/>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sz="1800"/>
            </a:p>
          </p:txBody>
        </p:sp>
        <p:grpSp>
          <p:nvGrpSpPr>
            <p:cNvPr id="17" name="Group 16"/>
            <p:cNvGrpSpPr/>
            <p:nvPr userDrawn="1"/>
          </p:nvGrpSpPr>
          <p:grpSpPr>
            <a:xfrm>
              <a:off x="3617259" y="2506070"/>
              <a:ext cx="1909482" cy="1845860"/>
              <a:chOff x="1339850" y="55563"/>
              <a:chExt cx="7670800" cy="7415212"/>
            </a:xfrm>
            <a:solidFill>
              <a:schemeClr val="bg1"/>
            </a:solidFill>
          </p:grpSpPr>
          <p:sp>
            <p:nvSpPr>
              <p:cNvPr id="18" name="Freeform 1"/>
              <p:cNvSpPr>
                <a:spLocks noChangeArrowheads="1"/>
              </p:cNvSpPr>
              <p:nvPr/>
            </p:nvSpPr>
            <p:spPr bwMode="auto">
              <a:xfrm>
                <a:off x="7372350" y="1582738"/>
                <a:ext cx="1638300" cy="4349750"/>
              </a:xfrm>
              <a:custGeom>
                <a:avLst/>
                <a:gdLst>
                  <a:gd name="T0" fmla="*/ 1568 w 4551"/>
                  <a:gd name="T1" fmla="*/ 339 h 12084"/>
                  <a:gd name="T2" fmla="*/ 1568 w 4551"/>
                  <a:gd name="T3" fmla="*/ 339 h 12084"/>
                  <a:gd name="T4" fmla="*/ 339 w 4551"/>
                  <a:gd name="T5" fmla="*/ 308 h 12084"/>
                  <a:gd name="T6" fmla="*/ 308 w 4551"/>
                  <a:gd name="T7" fmla="*/ 1538 h 12084"/>
                  <a:gd name="T8" fmla="*/ 308 w 4551"/>
                  <a:gd name="T9" fmla="*/ 10637 h 12084"/>
                  <a:gd name="T10" fmla="*/ 339 w 4551"/>
                  <a:gd name="T11" fmla="*/ 11837 h 12084"/>
                  <a:gd name="T12" fmla="*/ 923 w 4551"/>
                  <a:gd name="T13" fmla="*/ 12083 h 12084"/>
                  <a:gd name="T14" fmla="*/ 1538 w 4551"/>
                  <a:gd name="T15" fmla="*/ 11805 h 12084"/>
                  <a:gd name="T16" fmla="*/ 1568 w 4551"/>
                  <a:gd name="T17" fmla="*/ 339 h 120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51" h="12084">
                    <a:moveTo>
                      <a:pt x="1568" y="339"/>
                    </a:moveTo>
                    <a:lnTo>
                      <a:pt x="1568" y="339"/>
                    </a:lnTo>
                    <a:cubicBezTo>
                      <a:pt x="1260" y="0"/>
                      <a:pt x="708" y="0"/>
                      <a:pt x="339" y="308"/>
                    </a:cubicBezTo>
                    <a:cubicBezTo>
                      <a:pt x="0" y="615"/>
                      <a:pt x="0" y="1169"/>
                      <a:pt x="308" y="1538"/>
                    </a:cubicBezTo>
                    <a:cubicBezTo>
                      <a:pt x="2675" y="4028"/>
                      <a:pt x="2675" y="8085"/>
                      <a:pt x="308" y="10637"/>
                    </a:cubicBezTo>
                    <a:cubicBezTo>
                      <a:pt x="0" y="10976"/>
                      <a:pt x="0" y="11498"/>
                      <a:pt x="339" y="11837"/>
                    </a:cubicBezTo>
                    <a:cubicBezTo>
                      <a:pt x="523" y="12021"/>
                      <a:pt x="738" y="12083"/>
                      <a:pt x="923" y="12083"/>
                    </a:cubicBezTo>
                    <a:cubicBezTo>
                      <a:pt x="1138" y="12083"/>
                      <a:pt x="1353" y="11990"/>
                      <a:pt x="1538" y="11805"/>
                    </a:cubicBezTo>
                    <a:cubicBezTo>
                      <a:pt x="4550" y="8670"/>
                      <a:pt x="4550" y="3506"/>
                      <a:pt x="1568" y="339"/>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800"/>
              </a:p>
            </p:txBody>
          </p:sp>
          <p:sp>
            <p:nvSpPr>
              <p:cNvPr id="19" name="Freeform 2"/>
              <p:cNvSpPr>
                <a:spLocks noChangeArrowheads="1"/>
              </p:cNvSpPr>
              <p:nvPr/>
            </p:nvSpPr>
            <p:spPr bwMode="auto">
              <a:xfrm>
                <a:off x="6453188" y="2555875"/>
                <a:ext cx="1139825" cy="2390775"/>
              </a:xfrm>
              <a:custGeom>
                <a:avLst/>
                <a:gdLst>
                  <a:gd name="T0" fmla="*/ 1599 w 3168"/>
                  <a:gd name="T1" fmla="*/ 369 h 6641"/>
                  <a:gd name="T2" fmla="*/ 1599 w 3168"/>
                  <a:gd name="T3" fmla="*/ 369 h 6641"/>
                  <a:gd name="T4" fmla="*/ 369 w 3168"/>
                  <a:gd name="T5" fmla="*/ 308 h 6641"/>
                  <a:gd name="T6" fmla="*/ 308 w 3168"/>
                  <a:gd name="T7" fmla="*/ 1538 h 6641"/>
                  <a:gd name="T8" fmla="*/ 308 w 3168"/>
                  <a:gd name="T9" fmla="*/ 5195 h 6641"/>
                  <a:gd name="T10" fmla="*/ 369 w 3168"/>
                  <a:gd name="T11" fmla="*/ 6425 h 6641"/>
                  <a:gd name="T12" fmla="*/ 923 w 3168"/>
                  <a:gd name="T13" fmla="*/ 6640 h 6641"/>
                  <a:gd name="T14" fmla="*/ 1538 w 3168"/>
                  <a:gd name="T15" fmla="*/ 6394 h 6641"/>
                  <a:gd name="T16" fmla="*/ 1599 w 3168"/>
                  <a:gd name="T17" fmla="*/ 369 h 66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68" h="6641">
                    <a:moveTo>
                      <a:pt x="1599" y="369"/>
                    </a:moveTo>
                    <a:lnTo>
                      <a:pt x="1599" y="369"/>
                    </a:lnTo>
                    <a:cubicBezTo>
                      <a:pt x="1292" y="0"/>
                      <a:pt x="707" y="0"/>
                      <a:pt x="369" y="308"/>
                    </a:cubicBezTo>
                    <a:cubicBezTo>
                      <a:pt x="0" y="615"/>
                      <a:pt x="0" y="1199"/>
                      <a:pt x="308" y="1538"/>
                    </a:cubicBezTo>
                    <a:cubicBezTo>
                      <a:pt x="1292" y="2552"/>
                      <a:pt x="1292" y="4212"/>
                      <a:pt x="308" y="5195"/>
                    </a:cubicBezTo>
                    <a:cubicBezTo>
                      <a:pt x="0" y="5564"/>
                      <a:pt x="0" y="6087"/>
                      <a:pt x="369" y="6425"/>
                    </a:cubicBezTo>
                    <a:cubicBezTo>
                      <a:pt x="524" y="6609"/>
                      <a:pt x="769" y="6640"/>
                      <a:pt x="923" y="6640"/>
                    </a:cubicBezTo>
                    <a:cubicBezTo>
                      <a:pt x="1138" y="6640"/>
                      <a:pt x="1353" y="6548"/>
                      <a:pt x="1538" y="6394"/>
                    </a:cubicBezTo>
                    <a:cubicBezTo>
                      <a:pt x="3167" y="4734"/>
                      <a:pt x="3167" y="2029"/>
                      <a:pt x="1599" y="369"/>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800"/>
              </a:p>
            </p:txBody>
          </p:sp>
          <p:sp>
            <p:nvSpPr>
              <p:cNvPr id="20" name="Freeform 3"/>
              <p:cNvSpPr>
                <a:spLocks noChangeArrowheads="1"/>
              </p:cNvSpPr>
              <p:nvPr/>
            </p:nvSpPr>
            <p:spPr bwMode="auto">
              <a:xfrm>
                <a:off x="1339850" y="2058988"/>
                <a:ext cx="919163" cy="3441700"/>
              </a:xfrm>
              <a:custGeom>
                <a:avLst/>
                <a:gdLst>
                  <a:gd name="T0" fmla="*/ 2553 w 2554"/>
                  <a:gd name="T1" fmla="*/ 0 h 9561"/>
                  <a:gd name="T2" fmla="*/ 2553 w 2554"/>
                  <a:gd name="T3" fmla="*/ 0 h 9561"/>
                  <a:gd name="T4" fmla="*/ 892 w 2554"/>
                  <a:gd name="T5" fmla="*/ 0 h 9561"/>
                  <a:gd name="T6" fmla="*/ 0 w 2554"/>
                  <a:gd name="T7" fmla="*/ 860 h 9561"/>
                  <a:gd name="T8" fmla="*/ 0 w 2554"/>
                  <a:gd name="T9" fmla="*/ 8700 h 9561"/>
                  <a:gd name="T10" fmla="*/ 892 w 2554"/>
                  <a:gd name="T11" fmla="*/ 9560 h 9561"/>
                  <a:gd name="T12" fmla="*/ 2553 w 2554"/>
                  <a:gd name="T13" fmla="*/ 9560 h 9561"/>
                  <a:gd name="T14" fmla="*/ 2553 w 2554"/>
                  <a:gd name="T15" fmla="*/ 0 h 95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54" h="9561">
                    <a:moveTo>
                      <a:pt x="2553" y="0"/>
                    </a:moveTo>
                    <a:lnTo>
                      <a:pt x="2553" y="0"/>
                    </a:lnTo>
                    <a:cubicBezTo>
                      <a:pt x="892" y="0"/>
                      <a:pt x="892" y="0"/>
                      <a:pt x="892" y="0"/>
                    </a:cubicBezTo>
                    <a:cubicBezTo>
                      <a:pt x="400" y="0"/>
                      <a:pt x="0" y="368"/>
                      <a:pt x="0" y="860"/>
                    </a:cubicBezTo>
                    <a:cubicBezTo>
                      <a:pt x="0" y="8700"/>
                      <a:pt x="0" y="8700"/>
                      <a:pt x="0" y="8700"/>
                    </a:cubicBezTo>
                    <a:cubicBezTo>
                      <a:pt x="0" y="9161"/>
                      <a:pt x="400" y="9560"/>
                      <a:pt x="892" y="9560"/>
                    </a:cubicBezTo>
                    <a:cubicBezTo>
                      <a:pt x="2553" y="9560"/>
                      <a:pt x="2553" y="9560"/>
                      <a:pt x="2553" y="9560"/>
                    </a:cubicBezTo>
                    <a:lnTo>
                      <a:pt x="2553"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800"/>
              </a:p>
            </p:txBody>
          </p:sp>
          <p:sp>
            <p:nvSpPr>
              <p:cNvPr id="21" name="Freeform 4"/>
              <p:cNvSpPr>
                <a:spLocks noChangeArrowheads="1"/>
              </p:cNvSpPr>
              <p:nvPr/>
            </p:nvSpPr>
            <p:spPr bwMode="auto">
              <a:xfrm>
                <a:off x="2867025" y="55563"/>
                <a:ext cx="3132138" cy="7415212"/>
              </a:xfrm>
              <a:custGeom>
                <a:avLst/>
                <a:gdLst>
                  <a:gd name="T0" fmla="*/ 8177 w 8701"/>
                  <a:gd name="T1" fmla="*/ 123 h 20599"/>
                  <a:gd name="T2" fmla="*/ 8177 w 8701"/>
                  <a:gd name="T3" fmla="*/ 123 h 20599"/>
                  <a:gd name="T4" fmla="*/ 7317 w 8701"/>
                  <a:gd name="T5" fmla="*/ 215 h 20599"/>
                  <a:gd name="T6" fmla="*/ 0 w 8701"/>
                  <a:gd name="T7" fmla="*/ 5565 h 20599"/>
                  <a:gd name="T8" fmla="*/ 0 w 8701"/>
                  <a:gd name="T9" fmla="*/ 15095 h 20599"/>
                  <a:gd name="T10" fmla="*/ 7317 w 8701"/>
                  <a:gd name="T11" fmla="*/ 20414 h 20599"/>
                  <a:gd name="T12" fmla="*/ 7839 w 8701"/>
                  <a:gd name="T13" fmla="*/ 20598 h 20599"/>
                  <a:gd name="T14" fmla="*/ 8208 w 8701"/>
                  <a:gd name="T15" fmla="*/ 20506 h 20599"/>
                  <a:gd name="T16" fmla="*/ 8700 w 8701"/>
                  <a:gd name="T17" fmla="*/ 19768 h 20599"/>
                  <a:gd name="T18" fmla="*/ 8700 w 8701"/>
                  <a:gd name="T19" fmla="*/ 922 h 20599"/>
                  <a:gd name="T20" fmla="*/ 8177 w 8701"/>
                  <a:gd name="T21" fmla="*/ 123 h 205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701" h="20599">
                    <a:moveTo>
                      <a:pt x="8177" y="123"/>
                    </a:moveTo>
                    <a:lnTo>
                      <a:pt x="8177" y="123"/>
                    </a:lnTo>
                    <a:cubicBezTo>
                      <a:pt x="7869" y="0"/>
                      <a:pt x="7563" y="0"/>
                      <a:pt x="7317" y="215"/>
                    </a:cubicBezTo>
                    <a:cubicBezTo>
                      <a:pt x="0" y="5565"/>
                      <a:pt x="0" y="5565"/>
                      <a:pt x="0" y="5565"/>
                    </a:cubicBezTo>
                    <a:cubicBezTo>
                      <a:pt x="0" y="15095"/>
                      <a:pt x="0" y="15095"/>
                      <a:pt x="0" y="15095"/>
                    </a:cubicBezTo>
                    <a:cubicBezTo>
                      <a:pt x="7317" y="20414"/>
                      <a:pt x="7317" y="20414"/>
                      <a:pt x="7317" y="20414"/>
                    </a:cubicBezTo>
                    <a:cubicBezTo>
                      <a:pt x="7440" y="20537"/>
                      <a:pt x="7624" y="20598"/>
                      <a:pt x="7839" y="20598"/>
                    </a:cubicBezTo>
                    <a:cubicBezTo>
                      <a:pt x="7962" y="20598"/>
                      <a:pt x="8085" y="20537"/>
                      <a:pt x="8208" y="20506"/>
                    </a:cubicBezTo>
                    <a:cubicBezTo>
                      <a:pt x="8516" y="20383"/>
                      <a:pt x="8700" y="20075"/>
                      <a:pt x="8700" y="19768"/>
                    </a:cubicBezTo>
                    <a:cubicBezTo>
                      <a:pt x="8700" y="922"/>
                      <a:pt x="8700" y="922"/>
                      <a:pt x="8700" y="922"/>
                    </a:cubicBezTo>
                    <a:cubicBezTo>
                      <a:pt x="8669" y="584"/>
                      <a:pt x="8454" y="276"/>
                      <a:pt x="8177" y="123"/>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800"/>
              </a:p>
            </p:txBody>
          </p:sp>
        </p:grpSp>
      </p:grpSp>
      <p:pic>
        <p:nvPicPr>
          <p:cNvPr id="22" name="Picture 2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925731" y="6298213"/>
            <a:ext cx="1071469" cy="452428"/>
          </a:xfrm>
          <a:prstGeom prst="rect">
            <a:avLst/>
          </a:prstGeom>
        </p:spPr>
      </p:pic>
      <p:cxnSp>
        <p:nvCxnSpPr>
          <p:cNvPr id="23" name="Straight Connector 22"/>
          <p:cNvCxnSpPr/>
          <p:nvPr userDrawn="1"/>
        </p:nvCxnSpPr>
        <p:spPr>
          <a:xfrm>
            <a:off x="10879891" y="6427735"/>
            <a:ext cx="0" cy="193238"/>
          </a:xfrm>
          <a:prstGeom prst="line">
            <a:avLst/>
          </a:prstGeom>
          <a:ln w="12700" cap="rnd">
            <a:solidFill>
              <a:schemeClr val="tx1">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Media Fil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B9A96B2-702C-084E-9060-05751DBF82B0}" type="slidenum">
              <a:rPr lang="en-US" smtClean="0"/>
              <a:t>‹#›</a:t>
            </a:fld>
            <a:endParaRPr lang="en-US"/>
          </a:p>
        </p:txBody>
      </p:sp>
      <p:sp>
        <p:nvSpPr>
          <p:cNvPr id="13" name="Rectangle 12"/>
          <p:cNvSpPr/>
          <p:nvPr userDrawn="1"/>
        </p:nvSpPr>
        <p:spPr>
          <a:xfrm>
            <a:off x="12801600" y="0"/>
            <a:ext cx="3048000" cy="64008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Video File</a:t>
            </a:r>
          </a:p>
        </p:txBody>
      </p:sp>
      <p:grpSp>
        <p:nvGrpSpPr>
          <p:cNvPr id="14" name="Group 13"/>
          <p:cNvGrpSpPr/>
          <p:nvPr userDrawn="1"/>
        </p:nvGrpSpPr>
        <p:grpSpPr>
          <a:xfrm>
            <a:off x="1440317" y="497880"/>
            <a:ext cx="9311369" cy="5933031"/>
            <a:chOff x="3591030" y="1737935"/>
            <a:chExt cx="5040205" cy="4282034"/>
          </a:xfrm>
          <a:solidFill>
            <a:schemeClr val="tx2"/>
          </a:solidFill>
        </p:grpSpPr>
        <p:grpSp>
          <p:nvGrpSpPr>
            <p:cNvPr id="15" name="Group 23"/>
            <p:cNvGrpSpPr/>
            <p:nvPr/>
          </p:nvGrpSpPr>
          <p:grpSpPr>
            <a:xfrm>
              <a:off x="3591030" y="1737935"/>
              <a:ext cx="5040205" cy="4282034"/>
              <a:chOff x="3479800" y="2286000"/>
              <a:chExt cx="598488" cy="509588"/>
            </a:xfrm>
            <a:grpFill/>
          </p:grpSpPr>
          <p:sp>
            <p:nvSpPr>
              <p:cNvPr id="19" name="AutoShape 1"/>
              <p:cNvSpPr>
                <a:spLocks/>
              </p:cNvSpPr>
              <p:nvPr/>
            </p:nvSpPr>
            <p:spPr bwMode="auto">
              <a:xfrm>
                <a:off x="3695700" y="2743200"/>
                <a:ext cx="157163" cy="31750"/>
              </a:xfrm>
              <a:custGeom>
                <a:avLst/>
                <a:gdLst>
                  <a:gd name="T0" fmla="*/ 10800 w 21600"/>
                  <a:gd name="T1" fmla="*/ 10800 h 21600"/>
                </a:gdLst>
                <a:ahLst/>
                <a:cxnLst>
                  <a:cxn ang="0">
                    <a:pos x="T0" y="T1"/>
                  </a:cxn>
                </a:cxnLst>
                <a:rect l="0" t="0" r="r" b="b"/>
                <a:pathLst>
                  <a:path w="21600" h="21600">
                    <a:moveTo>
                      <a:pt x="0" y="0"/>
                    </a:moveTo>
                    <a:lnTo>
                      <a:pt x="0" y="21600"/>
                    </a:lnTo>
                    <a:lnTo>
                      <a:pt x="21600" y="21600"/>
                    </a:lnTo>
                    <a:lnTo>
                      <a:pt x="21600" y="0"/>
                    </a:lnTo>
                    <a:cubicBezTo>
                      <a:pt x="21600" y="0"/>
                      <a:pt x="0" y="0"/>
                      <a:pt x="0" y="0"/>
                    </a:cubicBezTo>
                    <a:close/>
                    <a:moveTo>
                      <a:pt x="0" y="0"/>
                    </a:moveTo>
                  </a:path>
                </a:pathLst>
              </a:custGeom>
              <a:grpFill/>
              <a:ln w="12700" cap="flat">
                <a:noFill/>
                <a:miter lim="800000"/>
                <a:headEnd type="none" w="med" len="med"/>
                <a:tailEnd type="none" w="med" len="med"/>
              </a:ln>
            </p:spPr>
            <p:txBody>
              <a:bodyPr lIns="0" tIns="0" rIns="0" bIns="0">
                <a:prstTxWarp prst="textNoShape">
                  <a:avLst/>
                </a:prstTxWarp>
              </a:bodyPr>
              <a:lstStyle/>
              <a:p>
                <a:endParaRPr lang="en-US" sz="1800"/>
              </a:p>
            </p:txBody>
          </p:sp>
          <p:sp>
            <p:nvSpPr>
              <p:cNvPr id="20" name="AutoShape 2"/>
              <p:cNvSpPr>
                <a:spLocks/>
              </p:cNvSpPr>
              <p:nvPr/>
            </p:nvSpPr>
            <p:spPr bwMode="auto">
              <a:xfrm>
                <a:off x="3479800" y="2286000"/>
                <a:ext cx="598488" cy="439738"/>
              </a:xfrm>
              <a:custGeom>
                <a:avLst/>
                <a:gdLst>
                  <a:gd name="T0" fmla="*/ 10800 w 21600"/>
                  <a:gd name="T1" fmla="*/ 10800 h 21600"/>
                </a:gdLst>
                <a:ahLst/>
                <a:cxnLst>
                  <a:cxn ang="0">
                    <a:pos x="T0" y="T1"/>
                  </a:cxn>
                </a:cxnLst>
                <a:rect l="0" t="0" r="r" b="b"/>
                <a:pathLst>
                  <a:path w="21600" h="21600">
                    <a:moveTo>
                      <a:pt x="20261" y="16883"/>
                    </a:moveTo>
                    <a:lnTo>
                      <a:pt x="1336" y="16883"/>
                    </a:lnTo>
                    <a:lnTo>
                      <a:pt x="1336" y="1780"/>
                    </a:lnTo>
                    <a:lnTo>
                      <a:pt x="20261" y="1780"/>
                    </a:lnTo>
                    <a:cubicBezTo>
                      <a:pt x="20261" y="1780"/>
                      <a:pt x="20261" y="16883"/>
                      <a:pt x="20261" y="16883"/>
                    </a:cubicBezTo>
                    <a:close/>
                    <a:moveTo>
                      <a:pt x="21062" y="0"/>
                    </a:moveTo>
                    <a:lnTo>
                      <a:pt x="539" y="0"/>
                    </a:lnTo>
                    <a:cubicBezTo>
                      <a:pt x="240" y="0"/>
                      <a:pt x="0" y="330"/>
                      <a:pt x="0" y="740"/>
                    </a:cubicBezTo>
                    <a:lnTo>
                      <a:pt x="0" y="20862"/>
                    </a:lnTo>
                    <a:cubicBezTo>
                      <a:pt x="0" y="21270"/>
                      <a:pt x="240" y="21600"/>
                      <a:pt x="539" y="21600"/>
                    </a:cubicBezTo>
                    <a:lnTo>
                      <a:pt x="21062" y="21600"/>
                    </a:lnTo>
                    <a:cubicBezTo>
                      <a:pt x="21359" y="21600"/>
                      <a:pt x="21600" y="21270"/>
                      <a:pt x="21600" y="20862"/>
                    </a:cubicBezTo>
                    <a:lnTo>
                      <a:pt x="21600" y="740"/>
                    </a:lnTo>
                    <a:cubicBezTo>
                      <a:pt x="21600" y="330"/>
                      <a:pt x="21359" y="0"/>
                      <a:pt x="21062" y="0"/>
                    </a:cubicBezTo>
                    <a:close/>
                    <a:moveTo>
                      <a:pt x="21062" y="0"/>
                    </a:moveTo>
                  </a:path>
                </a:pathLst>
              </a:custGeom>
              <a:grpFill/>
              <a:ln w="12700" cap="flat">
                <a:noFill/>
                <a:miter lim="800000"/>
                <a:headEnd type="none" w="med" len="med"/>
                <a:tailEnd type="none" w="med" len="med"/>
              </a:ln>
            </p:spPr>
            <p:txBody>
              <a:bodyPr lIns="0" tIns="0" rIns="0" bIns="0">
                <a:prstTxWarp prst="textNoShape">
                  <a:avLst/>
                </a:prstTxWarp>
              </a:bodyPr>
              <a:lstStyle/>
              <a:p>
                <a:endParaRPr lang="en-US" sz="1800"/>
              </a:p>
            </p:txBody>
          </p:sp>
          <p:sp>
            <p:nvSpPr>
              <p:cNvPr id="21" name="AutoShape 3"/>
              <p:cNvSpPr>
                <a:spLocks/>
              </p:cNvSpPr>
              <p:nvPr/>
            </p:nvSpPr>
            <p:spPr bwMode="auto">
              <a:xfrm>
                <a:off x="3644900" y="2781300"/>
                <a:ext cx="255588" cy="14288"/>
              </a:xfrm>
              <a:custGeom>
                <a:avLst/>
                <a:gdLst>
                  <a:gd name="T0" fmla="*/ 10800 w 21600"/>
                  <a:gd name="T1" fmla="*/ 10800 h 21600"/>
                </a:gdLst>
                <a:ahLst/>
                <a:cxnLst>
                  <a:cxn ang="0">
                    <a:pos x="T0" y="T1"/>
                  </a:cxn>
                </a:cxnLst>
                <a:rect l="0" t="0" r="r" b="b"/>
                <a:pathLst>
                  <a:path w="21600" h="21600">
                    <a:moveTo>
                      <a:pt x="20692" y="0"/>
                    </a:moveTo>
                    <a:lnTo>
                      <a:pt x="908" y="0"/>
                    </a:lnTo>
                    <a:cubicBezTo>
                      <a:pt x="406" y="0"/>
                      <a:pt x="0" y="7057"/>
                      <a:pt x="0" y="15722"/>
                    </a:cubicBezTo>
                    <a:lnTo>
                      <a:pt x="0" y="21600"/>
                    </a:lnTo>
                    <a:lnTo>
                      <a:pt x="21600" y="21600"/>
                    </a:lnTo>
                    <a:lnTo>
                      <a:pt x="21600" y="15722"/>
                    </a:lnTo>
                    <a:cubicBezTo>
                      <a:pt x="21600" y="7057"/>
                      <a:pt x="21193" y="0"/>
                      <a:pt x="20692" y="0"/>
                    </a:cubicBezTo>
                    <a:close/>
                    <a:moveTo>
                      <a:pt x="20692" y="0"/>
                    </a:moveTo>
                  </a:path>
                </a:pathLst>
              </a:custGeom>
              <a:grpFill/>
              <a:ln w="12700" cap="flat">
                <a:noFill/>
                <a:miter lim="800000"/>
                <a:headEnd type="none" w="med" len="med"/>
                <a:tailEnd type="none" w="med" len="med"/>
              </a:ln>
            </p:spPr>
            <p:txBody>
              <a:bodyPr lIns="0" tIns="0" rIns="0" bIns="0">
                <a:prstTxWarp prst="textNoShape">
                  <a:avLst/>
                </a:prstTxWarp>
              </a:bodyPr>
              <a:lstStyle/>
              <a:p>
                <a:endParaRPr lang="en-US" sz="1800"/>
              </a:p>
            </p:txBody>
          </p:sp>
        </p:grpSp>
        <p:grpSp>
          <p:nvGrpSpPr>
            <p:cNvPr id="16" name="Gruppieren 46"/>
            <p:cNvGrpSpPr/>
            <p:nvPr/>
          </p:nvGrpSpPr>
          <p:grpSpPr>
            <a:xfrm>
              <a:off x="5788358" y="4752411"/>
              <a:ext cx="538594" cy="538594"/>
              <a:chOff x="5206900" y="5301208"/>
              <a:chExt cx="720000" cy="720000"/>
            </a:xfrm>
            <a:grpFill/>
          </p:grpSpPr>
          <p:sp>
            <p:nvSpPr>
              <p:cNvPr id="17" name="Ellipse 556"/>
              <p:cNvSpPr/>
              <p:nvPr/>
            </p:nvSpPr>
            <p:spPr bwMode="gray">
              <a:xfrm rot="5400000">
                <a:off x="5206900" y="5301208"/>
                <a:ext cx="720000" cy="720000"/>
              </a:xfrm>
              <a:prstGeom prst="ellipse">
                <a:avLst/>
              </a:prstGeom>
              <a:solidFill>
                <a:schemeClr val="bg1"/>
              </a:solidFill>
              <a:ln w="12700">
                <a:noFill/>
                <a:round/>
                <a:headEnd/>
                <a:tailEnd/>
              </a:ln>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8" name="Freeform 733" descr="© INSCALE GmbH, 21.06.2010"/>
              <p:cNvSpPr>
                <a:spLocks noChangeAspect="1"/>
              </p:cNvSpPr>
              <p:nvPr/>
            </p:nvSpPr>
            <p:spPr bwMode="auto">
              <a:xfrm>
                <a:off x="5447199" y="5481027"/>
                <a:ext cx="287337" cy="360362"/>
              </a:xfrm>
              <a:custGeom>
                <a:avLst/>
                <a:gdLst>
                  <a:gd name="T0" fmla="*/ 45 w 46"/>
                  <a:gd name="T1" fmla="*/ 27 h 58"/>
                  <a:gd name="T2" fmla="*/ 4 w 46"/>
                  <a:gd name="T3" fmla="*/ 0 h 58"/>
                  <a:gd name="T4" fmla="*/ 4 w 46"/>
                  <a:gd name="T5" fmla="*/ 0 h 58"/>
                  <a:gd name="T6" fmla="*/ 0 w 46"/>
                  <a:gd name="T7" fmla="*/ 3 h 58"/>
                  <a:gd name="T8" fmla="*/ 0 w 46"/>
                  <a:gd name="T9" fmla="*/ 55 h 58"/>
                  <a:gd name="T10" fmla="*/ 4 w 46"/>
                  <a:gd name="T11" fmla="*/ 58 h 58"/>
                  <a:gd name="T12" fmla="*/ 4 w 46"/>
                  <a:gd name="T13" fmla="*/ 58 h 58"/>
                  <a:gd name="T14" fmla="*/ 45 w 46"/>
                  <a:gd name="T15" fmla="*/ 32 h 58"/>
                  <a:gd name="T16" fmla="*/ 45 w 46"/>
                  <a:gd name="T17" fmla="*/ 27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 h="58">
                    <a:moveTo>
                      <a:pt x="45" y="27"/>
                    </a:moveTo>
                    <a:cubicBezTo>
                      <a:pt x="4" y="0"/>
                      <a:pt x="4" y="0"/>
                      <a:pt x="4" y="0"/>
                    </a:cubicBezTo>
                    <a:cubicBezTo>
                      <a:pt x="4" y="0"/>
                      <a:pt x="4" y="0"/>
                      <a:pt x="4" y="0"/>
                    </a:cubicBezTo>
                    <a:cubicBezTo>
                      <a:pt x="1" y="0"/>
                      <a:pt x="0" y="1"/>
                      <a:pt x="0" y="3"/>
                    </a:cubicBezTo>
                    <a:cubicBezTo>
                      <a:pt x="0" y="55"/>
                      <a:pt x="0" y="55"/>
                      <a:pt x="0" y="55"/>
                    </a:cubicBezTo>
                    <a:cubicBezTo>
                      <a:pt x="0" y="56"/>
                      <a:pt x="1" y="58"/>
                      <a:pt x="4" y="58"/>
                    </a:cubicBezTo>
                    <a:cubicBezTo>
                      <a:pt x="4" y="58"/>
                      <a:pt x="4" y="58"/>
                      <a:pt x="4" y="58"/>
                    </a:cubicBezTo>
                    <a:cubicBezTo>
                      <a:pt x="45" y="32"/>
                      <a:pt x="45" y="32"/>
                      <a:pt x="45" y="32"/>
                    </a:cubicBezTo>
                    <a:cubicBezTo>
                      <a:pt x="46" y="30"/>
                      <a:pt x="46" y="28"/>
                      <a:pt x="45" y="27"/>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Text" lastClr="000000"/>
                  </a:solidFill>
                  <a:effectLst/>
                  <a:uLnTx/>
                  <a:uFillTx/>
                </a:endParaRPr>
              </a:p>
            </p:txBody>
          </p:sp>
        </p:grpSp>
      </p:grpSp>
      <p:sp>
        <p:nvSpPr>
          <p:cNvPr id="23" name="Media Placeholder 22"/>
          <p:cNvSpPr>
            <a:spLocks noGrp="1"/>
          </p:cNvSpPr>
          <p:nvPr>
            <p:ph type="media" sz="quarter" idx="13" hasCustomPrompt="1"/>
          </p:nvPr>
        </p:nvSpPr>
        <p:spPr>
          <a:xfrm>
            <a:off x="1972484" y="915054"/>
            <a:ext cx="8247032" cy="3592860"/>
          </a:xfrm>
          <a:solidFill>
            <a:srgbClr val="000000"/>
          </a:solidFill>
        </p:spPr>
        <p:txBody>
          <a:bodyPr lIns="182880" tIns="182880"/>
          <a:lstStyle/>
          <a:p>
            <a:r>
              <a:rPr lang="en-US"/>
              <a:t>Video</a:t>
            </a:r>
          </a:p>
        </p:txBody>
      </p:sp>
      <p:grpSp>
        <p:nvGrpSpPr>
          <p:cNvPr id="22" name="Group 21"/>
          <p:cNvGrpSpPr/>
          <p:nvPr userDrawn="1"/>
        </p:nvGrpSpPr>
        <p:grpSpPr>
          <a:xfrm>
            <a:off x="12801600" y="702812"/>
            <a:ext cx="3048000" cy="6155188"/>
            <a:chOff x="9601200" y="702812"/>
            <a:chExt cx="2286000" cy="6155188"/>
          </a:xfrm>
        </p:grpSpPr>
        <p:sp>
          <p:nvSpPr>
            <p:cNvPr id="24" name="Rectangle 23"/>
            <p:cNvSpPr/>
            <p:nvPr userDrawn="1"/>
          </p:nvSpPr>
          <p:spPr>
            <a:xfrm>
              <a:off x="9601200" y="702812"/>
              <a:ext cx="2286000" cy="615518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wrap="square" lIns="182880" tIns="457200" rIns="182880" rtlCol="0" anchor="t"/>
            <a:lstStyle/>
            <a:p>
              <a:pPr algn="ctr">
                <a:spcAft>
                  <a:spcPts val="600"/>
                </a:spcAft>
              </a:pPr>
              <a:r>
                <a:rPr lang="en-US" sz="1100" b="1">
                  <a:ea typeface="Times New Roman" charset="0"/>
                  <a:cs typeface="Times New Roman" charset="0"/>
                </a:rPr>
                <a:t>Layout Standards</a:t>
              </a:r>
            </a:p>
            <a:p>
              <a:pPr marL="228600" indent="-228600">
                <a:spcAft>
                  <a:spcPts val="600"/>
                </a:spcAft>
                <a:buFont typeface="+mj-lt"/>
                <a:buAutoNum type="arabicPeriod"/>
              </a:pPr>
              <a:r>
                <a:rPr lang="en-US" sz="1000"/>
                <a:t>Click icon to browse</a:t>
              </a:r>
              <a:r>
                <a:rPr lang="en-US" sz="1000" baseline="0"/>
                <a:t> to desired file.</a:t>
              </a:r>
            </a:p>
            <a:p>
              <a:pPr marL="228600" indent="-228600">
                <a:spcAft>
                  <a:spcPts val="600"/>
                </a:spcAft>
                <a:buFont typeface="+mj-lt"/>
                <a:buAutoNum type="arabicPeriod"/>
              </a:pPr>
              <a:r>
                <a:rPr lang="en-US" sz="1000" baseline="0"/>
                <a:t>To play video without needing to mouse over and activate video, delete automatic trigger animation and replace with ”Play” animation on automatic or on click.</a:t>
              </a:r>
              <a:endParaRPr lang="en-US" sz="1000"/>
            </a:p>
          </p:txBody>
        </p:sp>
        <p:grpSp>
          <p:nvGrpSpPr>
            <p:cNvPr id="25" name="Group 24"/>
            <p:cNvGrpSpPr>
              <a:grpSpLocks noChangeAspect="1"/>
            </p:cNvGrpSpPr>
            <p:nvPr userDrawn="1"/>
          </p:nvGrpSpPr>
          <p:grpSpPr>
            <a:xfrm>
              <a:off x="10625490" y="843418"/>
              <a:ext cx="233337" cy="225045"/>
              <a:chOff x="366713" y="2336800"/>
              <a:chExt cx="1608137" cy="1550988"/>
            </a:xfrm>
            <a:solidFill>
              <a:schemeClr val="bg1"/>
            </a:solidFill>
          </p:grpSpPr>
          <p:sp>
            <p:nvSpPr>
              <p:cNvPr id="26" name="AutoShape 48"/>
              <p:cNvSpPr>
                <a:spLocks/>
              </p:cNvSpPr>
              <p:nvPr/>
            </p:nvSpPr>
            <p:spPr bwMode="auto">
              <a:xfrm>
                <a:off x="1117600" y="2336800"/>
                <a:ext cx="857250" cy="855663"/>
              </a:xfrm>
              <a:custGeom>
                <a:avLst/>
                <a:gdLst/>
                <a:ahLst/>
                <a:cxnLst/>
                <a:rect l="0" t="0" r="r" b="b"/>
                <a:pathLst>
                  <a:path w="21526" h="21465">
                    <a:moveTo>
                      <a:pt x="11035" y="6753"/>
                    </a:moveTo>
                    <a:cubicBezTo>
                      <a:pt x="8309" y="6557"/>
                      <a:pt x="5586" y="9378"/>
                      <a:pt x="7112" y="12552"/>
                    </a:cubicBezTo>
                    <a:cubicBezTo>
                      <a:pt x="8284" y="14989"/>
                      <a:pt x="12214" y="15497"/>
                      <a:pt x="13979" y="13287"/>
                    </a:cubicBezTo>
                    <a:cubicBezTo>
                      <a:pt x="16142" y="10578"/>
                      <a:pt x="14059" y="6970"/>
                      <a:pt x="11035" y="6753"/>
                    </a:cubicBezTo>
                    <a:close/>
                    <a:moveTo>
                      <a:pt x="13488" y="382"/>
                    </a:moveTo>
                    <a:cubicBezTo>
                      <a:pt x="13627" y="2367"/>
                      <a:pt x="13815" y="3733"/>
                      <a:pt x="15368" y="3894"/>
                    </a:cubicBezTo>
                    <a:cubicBezTo>
                      <a:pt x="16544" y="4016"/>
                      <a:pt x="17213" y="2788"/>
                      <a:pt x="18066" y="2914"/>
                    </a:cubicBezTo>
                    <a:cubicBezTo>
                      <a:pt x="18529" y="2982"/>
                      <a:pt x="18987" y="3880"/>
                      <a:pt x="19128" y="4057"/>
                    </a:cubicBezTo>
                    <a:cubicBezTo>
                      <a:pt x="19520" y="4550"/>
                      <a:pt x="19881" y="4792"/>
                      <a:pt x="20027" y="5364"/>
                    </a:cubicBezTo>
                    <a:cubicBezTo>
                      <a:pt x="19600" y="6213"/>
                      <a:pt x="18661" y="6479"/>
                      <a:pt x="18474" y="7406"/>
                    </a:cubicBezTo>
                    <a:cubicBezTo>
                      <a:pt x="18058" y="9482"/>
                      <a:pt x="19959" y="9825"/>
                      <a:pt x="21499" y="10346"/>
                    </a:cubicBezTo>
                    <a:cubicBezTo>
                      <a:pt x="21600" y="11283"/>
                      <a:pt x="21404" y="12580"/>
                      <a:pt x="21172" y="13450"/>
                    </a:cubicBezTo>
                    <a:cubicBezTo>
                      <a:pt x="19226" y="13539"/>
                      <a:pt x="17595" y="13849"/>
                      <a:pt x="17576" y="15574"/>
                    </a:cubicBezTo>
                    <a:cubicBezTo>
                      <a:pt x="17563" y="16643"/>
                      <a:pt x="18440" y="16985"/>
                      <a:pt x="18637" y="18024"/>
                    </a:cubicBezTo>
                    <a:cubicBezTo>
                      <a:pt x="18379" y="18485"/>
                      <a:pt x="17961" y="18713"/>
                      <a:pt x="17494" y="19086"/>
                    </a:cubicBezTo>
                    <a:cubicBezTo>
                      <a:pt x="17257" y="19274"/>
                      <a:pt x="16598" y="19997"/>
                      <a:pt x="16186" y="19984"/>
                    </a:cubicBezTo>
                    <a:cubicBezTo>
                      <a:pt x="15405" y="19960"/>
                      <a:pt x="14930" y="18589"/>
                      <a:pt x="14061" y="18432"/>
                    </a:cubicBezTo>
                    <a:cubicBezTo>
                      <a:pt x="11682" y="18003"/>
                      <a:pt x="11871" y="20267"/>
                      <a:pt x="11035" y="21454"/>
                    </a:cubicBezTo>
                    <a:cubicBezTo>
                      <a:pt x="10171" y="21501"/>
                      <a:pt x="8737" y="21411"/>
                      <a:pt x="8012" y="21046"/>
                    </a:cubicBezTo>
                    <a:cubicBezTo>
                      <a:pt x="8020" y="18885"/>
                      <a:pt x="7584" y="17552"/>
                      <a:pt x="5968" y="17534"/>
                    </a:cubicBezTo>
                    <a:cubicBezTo>
                      <a:pt x="4966" y="17522"/>
                      <a:pt x="4195" y="18681"/>
                      <a:pt x="3516" y="18596"/>
                    </a:cubicBezTo>
                    <a:cubicBezTo>
                      <a:pt x="3014" y="18533"/>
                      <a:pt x="1534" y="16594"/>
                      <a:pt x="1554" y="16145"/>
                    </a:cubicBezTo>
                    <a:cubicBezTo>
                      <a:pt x="1584" y="15462"/>
                      <a:pt x="2996" y="14864"/>
                      <a:pt x="3106" y="13859"/>
                    </a:cubicBezTo>
                    <a:cubicBezTo>
                      <a:pt x="3320" y="11906"/>
                      <a:pt x="1782" y="11786"/>
                      <a:pt x="0" y="11082"/>
                    </a:cubicBezTo>
                    <a:cubicBezTo>
                      <a:pt x="51" y="9961"/>
                      <a:pt x="86" y="8825"/>
                      <a:pt x="409" y="7978"/>
                    </a:cubicBezTo>
                    <a:cubicBezTo>
                      <a:pt x="2675" y="7987"/>
                      <a:pt x="4213" y="7552"/>
                      <a:pt x="3924" y="5528"/>
                    </a:cubicBezTo>
                    <a:cubicBezTo>
                      <a:pt x="3808" y="4715"/>
                      <a:pt x="2819" y="4111"/>
                      <a:pt x="2943" y="3404"/>
                    </a:cubicBezTo>
                    <a:cubicBezTo>
                      <a:pt x="3026" y="2931"/>
                      <a:pt x="3813" y="2646"/>
                      <a:pt x="4087" y="2424"/>
                    </a:cubicBezTo>
                    <a:cubicBezTo>
                      <a:pt x="4456" y="2126"/>
                      <a:pt x="4859" y="1493"/>
                      <a:pt x="5395" y="1525"/>
                    </a:cubicBezTo>
                    <a:cubicBezTo>
                      <a:pt x="6077" y="1567"/>
                      <a:pt x="6713" y="2981"/>
                      <a:pt x="7684" y="3077"/>
                    </a:cubicBezTo>
                    <a:cubicBezTo>
                      <a:pt x="9420" y="3248"/>
                      <a:pt x="9831" y="1970"/>
                      <a:pt x="10300" y="55"/>
                    </a:cubicBezTo>
                    <a:cubicBezTo>
                      <a:pt x="11317" y="-99"/>
                      <a:pt x="12649" y="92"/>
                      <a:pt x="13488" y="382"/>
                    </a:cubicBezTo>
                    <a:close/>
                    <a:moveTo>
                      <a:pt x="13488" y="382"/>
                    </a:moveTo>
                  </a:path>
                </a:pathLst>
              </a:custGeom>
              <a:grpFill/>
              <a:ln>
                <a:noFill/>
              </a:ln>
              <a:extLs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800"/>
              </a:p>
            </p:txBody>
          </p:sp>
          <p:sp>
            <p:nvSpPr>
              <p:cNvPr id="27" name="AutoShape 49"/>
              <p:cNvSpPr>
                <a:spLocks/>
              </p:cNvSpPr>
              <p:nvPr/>
            </p:nvSpPr>
            <p:spPr bwMode="auto">
              <a:xfrm>
                <a:off x="366713" y="2895600"/>
                <a:ext cx="992187" cy="992188"/>
              </a:xfrm>
              <a:custGeom>
                <a:avLst/>
                <a:gdLst/>
                <a:ahLst/>
                <a:cxnLst/>
                <a:rect l="0" t="0" r="r" b="b"/>
                <a:pathLst>
                  <a:path w="21509" h="21247">
                    <a:moveTo>
                      <a:pt x="11258" y="6594"/>
                    </a:moveTo>
                    <a:cubicBezTo>
                      <a:pt x="8710" y="6275"/>
                      <a:pt x="6623" y="8080"/>
                      <a:pt x="6592" y="10571"/>
                    </a:cubicBezTo>
                    <a:cubicBezTo>
                      <a:pt x="6560" y="13194"/>
                      <a:pt x="8524" y="14478"/>
                      <a:pt x="10056" y="14687"/>
                    </a:cubicBezTo>
                    <a:cubicBezTo>
                      <a:pt x="15829" y="15473"/>
                      <a:pt x="16469" y="7042"/>
                      <a:pt x="11399" y="6594"/>
                    </a:cubicBezTo>
                    <a:cubicBezTo>
                      <a:pt x="11353" y="6590"/>
                      <a:pt x="11304" y="6600"/>
                      <a:pt x="11258" y="6594"/>
                    </a:cubicBezTo>
                    <a:close/>
                    <a:moveTo>
                      <a:pt x="6168" y="735"/>
                    </a:moveTo>
                    <a:cubicBezTo>
                      <a:pt x="6529" y="576"/>
                      <a:pt x="7248" y="78"/>
                      <a:pt x="7723" y="177"/>
                    </a:cubicBezTo>
                    <a:cubicBezTo>
                      <a:pt x="8075" y="250"/>
                      <a:pt x="8401" y="934"/>
                      <a:pt x="8643" y="1293"/>
                    </a:cubicBezTo>
                    <a:cubicBezTo>
                      <a:pt x="9176" y="2086"/>
                      <a:pt x="10077" y="2793"/>
                      <a:pt x="11329" y="2269"/>
                    </a:cubicBezTo>
                    <a:cubicBezTo>
                      <a:pt x="12195" y="1907"/>
                      <a:pt x="12670" y="-312"/>
                      <a:pt x="13591" y="37"/>
                    </a:cubicBezTo>
                    <a:cubicBezTo>
                      <a:pt x="14316" y="312"/>
                      <a:pt x="15180" y="520"/>
                      <a:pt x="16065" y="1153"/>
                    </a:cubicBezTo>
                    <a:cubicBezTo>
                      <a:pt x="16183" y="2248"/>
                      <a:pt x="15579" y="3176"/>
                      <a:pt x="15924" y="4013"/>
                    </a:cubicBezTo>
                    <a:cubicBezTo>
                      <a:pt x="16134" y="4524"/>
                      <a:pt x="16781" y="5098"/>
                      <a:pt x="17409" y="5199"/>
                    </a:cubicBezTo>
                    <a:cubicBezTo>
                      <a:pt x="18457" y="5369"/>
                      <a:pt x="19363" y="4508"/>
                      <a:pt x="20024" y="4781"/>
                    </a:cubicBezTo>
                    <a:cubicBezTo>
                      <a:pt x="20490" y="4973"/>
                      <a:pt x="20546" y="5698"/>
                      <a:pt x="20731" y="6106"/>
                    </a:cubicBezTo>
                    <a:cubicBezTo>
                      <a:pt x="20916" y="6515"/>
                      <a:pt x="21439" y="7128"/>
                      <a:pt x="21367" y="7571"/>
                    </a:cubicBezTo>
                    <a:cubicBezTo>
                      <a:pt x="21250" y="8300"/>
                      <a:pt x="19464" y="8602"/>
                      <a:pt x="19176" y="9594"/>
                    </a:cubicBezTo>
                    <a:cubicBezTo>
                      <a:pt x="18596" y="11589"/>
                      <a:pt x="20120" y="11956"/>
                      <a:pt x="21509" y="12942"/>
                    </a:cubicBezTo>
                    <a:cubicBezTo>
                      <a:pt x="21270" y="14103"/>
                      <a:pt x="20922" y="15154"/>
                      <a:pt x="20307" y="15942"/>
                    </a:cubicBezTo>
                    <a:cubicBezTo>
                      <a:pt x="18434" y="15432"/>
                      <a:pt x="16591" y="15449"/>
                      <a:pt x="16277" y="17128"/>
                    </a:cubicBezTo>
                    <a:cubicBezTo>
                      <a:pt x="16118" y="17982"/>
                      <a:pt x="16918" y="18976"/>
                      <a:pt x="16702" y="19709"/>
                    </a:cubicBezTo>
                    <a:cubicBezTo>
                      <a:pt x="16582" y="20116"/>
                      <a:pt x="15669" y="20336"/>
                      <a:pt x="15359" y="20477"/>
                    </a:cubicBezTo>
                    <a:cubicBezTo>
                      <a:pt x="14876" y="20694"/>
                      <a:pt x="14407" y="20971"/>
                      <a:pt x="13874" y="21104"/>
                    </a:cubicBezTo>
                    <a:cubicBezTo>
                      <a:pt x="12709" y="20052"/>
                      <a:pt x="12163" y="17932"/>
                      <a:pt x="10056" y="19012"/>
                    </a:cubicBezTo>
                    <a:cubicBezTo>
                      <a:pt x="9084" y="19510"/>
                      <a:pt x="9043" y="21139"/>
                      <a:pt x="8218" y="21244"/>
                    </a:cubicBezTo>
                    <a:cubicBezTo>
                      <a:pt x="7873" y="21288"/>
                      <a:pt x="7070" y="20911"/>
                      <a:pt x="6663" y="20756"/>
                    </a:cubicBezTo>
                    <a:cubicBezTo>
                      <a:pt x="6243" y="20595"/>
                      <a:pt x="5555" y="20432"/>
                      <a:pt x="5391" y="19988"/>
                    </a:cubicBezTo>
                    <a:cubicBezTo>
                      <a:pt x="5115" y="19244"/>
                      <a:pt x="5974" y="18581"/>
                      <a:pt x="5673" y="17407"/>
                    </a:cubicBezTo>
                    <a:cubicBezTo>
                      <a:pt x="5048" y="15746"/>
                      <a:pt x="3211" y="15947"/>
                      <a:pt x="1502" y="16500"/>
                    </a:cubicBezTo>
                    <a:cubicBezTo>
                      <a:pt x="1147" y="16184"/>
                      <a:pt x="953" y="15682"/>
                      <a:pt x="725" y="15175"/>
                    </a:cubicBezTo>
                    <a:cubicBezTo>
                      <a:pt x="558" y="14803"/>
                      <a:pt x="80" y="14064"/>
                      <a:pt x="159" y="13640"/>
                    </a:cubicBezTo>
                    <a:cubicBezTo>
                      <a:pt x="241" y="13200"/>
                      <a:pt x="952" y="13000"/>
                      <a:pt x="1361" y="12733"/>
                    </a:cubicBezTo>
                    <a:cubicBezTo>
                      <a:pt x="2090" y="12257"/>
                      <a:pt x="2777" y="11448"/>
                      <a:pt x="2351" y="10152"/>
                    </a:cubicBezTo>
                    <a:cubicBezTo>
                      <a:pt x="2039" y="9205"/>
                      <a:pt x="175" y="8931"/>
                      <a:pt x="18" y="8199"/>
                    </a:cubicBezTo>
                    <a:cubicBezTo>
                      <a:pt x="-91" y="7692"/>
                      <a:pt x="329" y="7141"/>
                      <a:pt x="512" y="6664"/>
                    </a:cubicBezTo>
                    <a:cubicBezTo>
                      <a:pt x="707" y="6160"/>
                      <a:pt x="778" y="5612"/>
                      <a:pt x="1220" y="5269"/>
                    </a:cubicBezTo>
                    <a:cubicBezTo>
                      <a:pt x="2927" y="5801"/>
                      <a:pt x="4936" y="5803"/>
                      <a:pt x="5249" y="4083"/>
                    </a:cubicBezTo>
                    <a:cubicBezTo>
                      <a:pt x="5427" y="3104"/>
                      <a:pt x="4834" y="2576"/>
                      <a:pt x="4825" y="1502"/>
                    </a:cubicBezTo>
                    <a:cubicBezTo>
                      <a:pt x="5132" y="1105"/>
                      <a:pt x="5623" y="975"/>
                      <a:pt x="6168" y="735"/>
                    </a:cubicBezTo>
                    <a:close/>
                    <a:moveTo>
                      <a:pt x="6168" y="735"/>
                    </a:moveTo>
                  </a:path>
                </a:pathLst>
              </a:custGeom>
              <a:grpFill/>
              <a:ln>
                <a:noFill/>
              </a:ln>
              <a:extLs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800"/>
              </a:p>
            </p:txBody>
          </p:sp>
        </p:grpSp>
      </p:grpSp>
    </p:spTree>
  </p:cSld>
  <p:clrMapOvr>
    <a:masterClrMapping/>
  </p:clrMapOvr>
  <p:transition>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Media File (Full Screen)">
    <p:spTree>
      <p:nvGrpSpPr>
        <p:cNvPr id="1" name=""/>
        <p:cNvGrpSpPr/>
        <p:nvPr/>
      </p:nvGrpSpPr>
      <p:grpSpPr>
        <a:xfrm>
          <a:off x="0" y="0"/>
          <a:ext cx="0" cy="0"/>
          <a:chOff x="0" y="0"/>
          <a:chExt cx="0" cy="0"/>
        </a:xfrm>
      </p:grpSpPr>
      <p:sp>
        <p:nvSpPr>
          <p:cNvPr id="6" name="Media Placeholder 22"/>
          <p:cNvSpPr>
            <a:spLocks noGrp="1"/>
          </p:cNvSpPr>
          <p:nvPr>
            <p:ph type="media" sz="quarter" idx="13" hasCustomPrompt="1"/>
          </p:nvPr>
        </p:nvSpPr>
        <p:spPr>
          <a:xfrm>
            <a:off x="0" y="0"/>
            <a:ext cx="12192000" cy="6858000"/>
          </a:xfrm>
          <a:solidFill>
            <a:srgbClr val="000000"/>
          </a:solidFill>
        </p:spPr>
        <p:txBody>
          <a:bodyPr lIns="182880" tIns="182880" rIns="182880"/>
          <a:lstStyle/>
          <a:p>
            <a:r>
              <a:rPr lang="en-US"/>
              <a:t>Full Screen Video</a:t>
            </a:r>
          </a:p>
        </p:txBody>
      </p:sp>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B9A96B2-702C-084E-9060-05751DBF82B0}" type="slidenum">
              <a:rPr lang="en-US" smtClean="0"/>
              <a:t>‹#›</a:t>
            </a:fld>
            <a:endParaRPr lang="en-US"/>
          </a:p>
        </p:txBody>
      </p:sp>
      <p:sp>
        <p:nvSpPr>
          <p:cNvPr id="5" name="Rectangle 4"/>
          <p:cNvSpPr/>
          <p:nvPr userDrawn="1"/>
        </p:nvSpPr>
        <p:spPr>
          <a:xfrm>
            <a:off x="12801600" y="0"/>
            <a:ext cx="3048000" cy="64008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Video File (Full Screen)</a:t>
            </a:r>
          </a:p>
        </p:txBody>
      </p:sp>
      <p:grpSp>
        <p:nvGrpSpPr>
          <p:cNvPr id="7" name="Group 6"/>
          <p:cNvGrpSpPr/>
          <p:nvPr userDrawn="1"/>
        </p:nvGrpSpPr>
        <p:grpSpPr>
          <a:xfrm>
            <a:off x="12801600" y="702812"/>
            <a:ext cx="3048000" cy="6155188"/>
            <a:chOff x="9601200" y="702812"/>
            <a:chExt cx="2286000" cy="6155188"/>
          </a:xfrm>
        </p:grpSpPr>
        <p:sp>
          <p:nvSpPr>
            <p:cNvPr id="8" name="Rectangle 7"/>
            <p:cNvSpPr/>
            <p:nvPr userDrawn="1"/>
          </p:nvSpPr>
          <p:spPr>
            <a:xfrm>
              <a:off x="9601200" y="702812"/>
              <a:ext cx="2286000" cy="615518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wrap="square" lIns="182880" tIns="457200" rIns="182880" rtlCol="0" anchor="t"/>
            <a:lstStyle/>
            <a:p>
              <a:pPr algn="ctr">
                <a:spcAft>
                  <a:spcPts val="600"/>
                </a:spcAft>
              </a:pPr>
              <a:r>
                <a:rPr lang="en-US" sz="1100" b="1">
                  <a:ea typeface="Times New Roman" charset="0"/>
                  <a:cs typeface="Times New Roman" charset="0"/>
                </a:rPr>
                <a:t>Layout Standards</a:t>
              </a:r>
            </a:p>
            <a:p>
              <a:pPr marL="228600" indent="-228600">
                <a:spcAft>
                  <a:spcPts val="600"/>
                </a:spcAft>
                <a:buFont typeface="+mj-lt"/>
                <a:buAutoNum type="arabicPeriod"/>
              </a:pPr>
              <a:r>
                <a:rPr lang="en-US" sz="1000"/>
                <a:t>Click icon to browse</a:t>
              </a:r>
              <a:r>
                <a:rPr lang="en-US" sz="1000" baseline="0"/>
                <a:t> to desired file.</a:t>
              </a:r>
            </a:p>
            <a:p>
              <a:pPr marL="228600" marR="0" indent="-228600" algn="l" defTabSz="457200" rtl="0" eaLnBrk="1" fontAlgn="auto" latinLnBrk="0" hangingPunct="1">
                <a:lnSpc>
                  <a:spcPct val="100000"/>
                </a:lnSpc>
                <a:spcBef>
                  <a:spcPts val="0"/>
                </a:spcBef>
                <a:spcAft>
                  <a:spcPts val="600"/>
                </a:spcAft>
                <a:buClrTx/>
                <a:buSzTx/>
                <a:buFont typeface="+mj-lt"/>
                <a:buAutoNum type="arabicPeriod"/>
                <a:tabLst/>
                <a:defRPr/>
              </a:pPr>
              <a:r>
                <a:rPr lang="en-US" sz="1000" baseline="0"/>
                <a:t>To play video without needing to mouse over and activate video, delete automatic trigger animation and replace with ”Play” animation on automatic or on click.</a:t>
              </a:r>
              <a:endParaRPr lang="en-US" sz="1000"/>
            </a:p>
          </p:txBody>
        </p:sp>
        <p:grpSp>
          <p:nvGrpSpPr>
            <p:cNvPr id="9" name="Group 8"/>
            <p:cNvGrpSpPr>
              <a:grpSpLocks noChangeAspect="1"/>
            </p:cNvGrpSpPr>
            <p:nvPr userDrawn="1"/>
          </p:nvGrpSpPr>
          <p:grpSpPr>
            <a:xfrm>
              <a:off x="10625490" y="843418"/>
              <a:ext cx="233337" cy="225045"/>
              <a:chOff x="366713" y="2336800"/>
              <a:chExt cx="1608137" cy="1550988"/>
            </a:xfrm>
            <a:solidFill>
              <a:schemeClr val="bg1"/>
            </a:solidFill>
          </p:grpSpPr>
          <p:sp>
            <p:nvSpPr>
              <p:cNvPr id="10" name="AutoShape 48"/>
              <p:cNvSpPr>
                <a:spLocks/>
              </p:cNvSpPr>
              <p:nvPr/>
            </p:nvSpPr>
            <p:spPr bwMode="auto">
              <a:xfrm>
                <a:off x="1117600" y="2336800"/>
                <a:ext cx="857250" cy="855663"/>
              </a:xfrm>
              <a:custGeom>
                <a:avLst/>
                <a:gdLst/>
                <a:ahLst/>
                <a:cxnLst/>
                <a:rect l="0" t="0" r="r" b="b"/>
                <a:pathLst>
                  <a:path w="21526" h="21465">
                    <a:moveTo>
                      <a:pt x="11035" y="6753"/>
                    </a:moveTo>
                    <a:cubicBezTo>
                      <a:pt x="8309" y="6557"/>
                      <a:pt x="5586" y="9378"/>
                      <a:pt x="7112" y="12552"/>
                    </a:cubicBezTo>
                    <a:cubicBezTo>
                      <a:pt x="8284" y="14989"/>
                      <a:pt x="12214" y="15497"/>
                      <a:pt x="13979" y="13287"/>
                    </a:cubicBezTo>
                    <a:cubicBezTo>
                      <a:pt x="16142" y="10578"/>
                      <a:pt x="14059" y="6970"/>
                      <a:pt x="11035" y="6753"/>
                    </a:cubicBezTo>
                    <a:close/>
                    <a:moveTo>
                      <a:pt x="13488" y="382"/>
                    </a:moveTo>
                    <a:cubicBezTo>
                      <a:pt x="13627" y="2367"/>
                      <a:pt x="13815" y="3733"/>
                      <a:pt x="15368" y="3894"/>
                    </a:cubicBezTo>
                    <a:cubicBezTo>
                      <a:pt x="16544" y="4016"/>
                      <a:pt x="17213" y="2788"/>
                      <a:pt x="18066" y="2914"/>
                    </a:cubicBezTo>
                    <a:cubicBezTo>
                      <a:pt x="18529" y="2982"/>
                      <a:pt x="18987" y="3880"/>
                      <a:pt x="19128" y="4057"/>
                    </a:cubicBezTo>
                    <a:cubicBezTo>
                      <a:pt x="19520" y="4550"/>
                      <a:pt x="19881" y="4792"/>
                      <a:pt x="20027" y="5364"/>
                    </a:cubicBezTo>
                    <a:cubicBezTo>
                      <a:pt x="19600" y="6213"/>
                      <a:pt x="18661" y="6479"/>
                      <a:pt x="18474" y="7406"/>
                    </a:cubicBezTo>
                    <a:cubicBezTo>
                      <a:pt x="18058" y="9482"/>
                      <a:pt x="19959" y="9825"/>
                      <a:pt x="21499" y="10346"/>
                    </a:cubicBezTo>
                    <a:cubicBezTo>
                      <a:pt x="21600" y="11283"/>
                      <a:pt x="21404" y="12580"/>
                      <a:pt x="21172" y="13450"/>
                    </a:cubicBezTo>
                    <a:cubicBezTo>
                      <a:pt x="19226" y="13539"/>
                      <a:pt x="17595" y="13849"/>
                      <a:pt x="17576" y="15574"/>
                    </a:cubicBezTo>
                    <a:cubicBezTo>
                      <a:pt x="17563" y="16643"/>
                      <a:pt x="18440" y="16985"/>
                      <a:pt x="18637" y="18024"/>
                    </a:cubicBezTo>
                    <a:cubicBezTo>
                      <a:pt x="18379" y="18485"/>
                      <a:pt x="17961" y="18713"/>
                      <a:pt x="17494" y="19086"/>
                    </a:cubicBezTo>
                    <a:cubicBezTo>
                      <a:pt x="17257" y="19274"/>
                      <a:pt x="16598" y="19997"/>
                      <a:pt x="16186" y="19984"/>
                    </a:cubicBezTo>
                    <a:cubicBezTo>
                      <a:pt x="15405" y="19960"/>
                      <a:pt x="14930" y="18589"/>
                      <a:pt x="14061" y="18432"/>
                    </a:cubicBezTo>
                    <a:cubicBezTo>
                      <a:pt x="11682" y="18003"/>
                      <a:pt x="11871" y="20267"/>
                      <a:pt x="11035" y="21454"/>
                    </a:cubicBezTo>
                    <a:cubicBezTo>
                      <a:pt x="10171" y="21501"/>
                      <a:pt x="8737" y="21411"/>
                      <a:pt x="8012" y="21046"/>
                    </a:cubicBezTo>
                    <a:cubicBezTo>
                      <a:pt x="8020" y="18885"/>
                      <a:pt x="7584" y="17552"/>
                      <a:pt x="5968" y="17534"/>
                    </a:cubicBezTo>
                    <a:cubicBezTo>
                      <a:pt x="4966" y="17522"/>
                      <a:pt x="4195" y="18681"/>
                      <a:pt x="3516" y="18596"/>
                    </a:cubicBezTo>
                    <a:cubicBezTo>
                      <a:pt x="3014" y="18533"/>
                      <a:pt x="1534" y="16594"/>
                      <a:pt x="1554" y="16145"/>
                    </a:cubicBezTo>
                    <a:cubicBezTo>
                      <a:pt x="1584" y="15462"/>
                      <a:pt x="2996" y="14864"/>
                      <a:pt x="3106" y="13859"/>
                    </a:cubicBezTo>
                    <a:cubicBezTo>
                      <a:pt x="3320" y="11906"/>
                      <a:pt x="1782" y="11786"/>
                      <a:pt x="0" y="11082"/>
                    </a:cubicBezTo>
                    <a:cubicBezTo>
                      <a:pt x="51" y="9961"/>
                      <a:pt x="86" y="8825"/>
                      <a:pt x="409" y="7978"/>
                    </a:cubicBezTo>
                    <a:cubicBezTo>
                      <a:pt x="2675" y="7987"/>
                      <a:pt x="4213" y="7552"/>
                      <a:pt x="3924" y="5528"/>
                    </a:cubicBezTo>
                    <a:cubicBezTo>
                      <a:pt x="3808" y="4715"/>
                      <a:pt x="2819" y="4111"/>
                      <a:pt x="2943" y="3404"/>
                    </a:cubicBezTo>
                    <a:cubicBezTo>
                      <a:pt x="3026" y="2931"/>
                      <a:pt x="3813" y="2646"/>
                      <a:pt x="4087" y="2424"/>
                    </a:cubicBezTo>
                    <a:cubicBezTo>
                      <a:pt x="4456" y="2126"/>
                      <a:pt x="4859" y="1493"/>
                      <a:pt x="5395" y="1525"/>
                    </a:cubicBezTo>
                    <a:cubicBezTo>
                      <a:pt x="6077" y="1567"/>
                      <a:pt x="6713" y="2981"/>
                      <a:pt x="7684" y="3077"/>
                    </a:cubicBezTo>
                    <a:cubicBezTo>
                      <a:pt x="9420" y="3248"/>
                      <a:pt x="9831" y="1970"/>
                      <a:pt x="10300" y="55"/>
                    </a:cubicBezTo>
                    <a:cubicBezTo>
                      <a:pt x="11317" y="-99"/>
                      <a:pt x="12649" y="92"/>
                      <a:pt x="13488" y="382"/>
                    </a:cubicBezTo>
                    <a:close/>
                    <a:moveTo>
                      <a:pt x="13488" y="382"/>
                    </a:moveTo>
                  </a:path>
                </a:pathLst>
              </a:custGeom>
              <a:grpFill/>
              <a:ln>
                <a:noFill/>
              </a:ln>
              <a:extLs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800"/>
              </a:p>
            </p:txBody>
          </p:sp>
          <p:sp>
            <p:nvSpPr>
              <p:cNvPr id="11" name="AutoShape 49"/>
              <p:cNvSpPr>
                <a:spLocks/>
              </p:cNvSpPr>
              <p:nvPr/>
            </p:nvSpPr>
            <p:spPr bwMode="auto">
              <a:xfrm>
                <a:off x="366713" y="2895600"/>
                <a:ext cx="992187" cy="992188"/>
              </a:xfrm>
              <a:custGeom>
                <a:avLst/>
                <a:gdLst/>
                <a:ahLst/>
                <a:cxnLst/>
                <a:rect l="0" t="0" r="r" b="b"/>
                <a:pathLst>
                  <a:path w="21509" h="21247">
                    <a:moveTo>
                      <a:pt x="11258" y="6594"/>
                    </a:moveTo>
                    <a:cubicBezTo>
                      <a:pt x="8710" y="6275"/>
                      <a:pt x="6623" y="8080"/>
                      <a:pt x="6592" y="10571"/>
                    </a:cubicBezTo>
                    <a:cubicBezTo>
                      <a:pt x="6560" y="13194"/>
                      <a:pt x="8524" y="14478"/>
                      <a:pt x="10056" y="14687"/>
                    </a:cubicBezTo>
                    <a:cubicBezTo>
                      <a:pt x="15829" y="15473"/>
                      <a:pt x="16469" y="7042"/>
                      <a:pt x="11399" y="6594"/>
                    </a:cubicBezTo>
                    <a:cubicBezTo>
                      <a:pt x="11353" y="6590"/>
                      <a:pt x="11304" y="6600"/>
                      <a:pt x="11258" y="6594"/>
                    </a:cubicBezTo>
                    <a:close/>
                    <a:moveTo>
                      <a:pt x="6168" y="735"/>
                    </a:moveTo>
                    <a:cubicBezTo>
                      <a:pt x="6529" y="576"/>
                      <a:pt x="7248" y="78"/>
                      <a:pt x="7723" y="177"/>
                    </a:cubicBezTo>
                    <a:cubicBezTo>
                      <a:pt x="8075" y="250"/>
                      <a:pt x="8401" y="934"/>
                      <a:pt x="8643" y="1293"/>
                    </a:cubicBezTo>
                    <a:cubicBezTo>
                      <a:pt x="9176" y="2086"/>
                      <a:pt x="10077" y="2793"/>
                      <a:pt x="11329" y="2269"/>
                    </a:cubicBezTo>
                    <a:cubicBezTo>
                      <a:pt x="12195" y="1907"/>
                      <a:pt x="12670" y="-312"/>
                      <a:pt x="13591" y="37"/>
                    </a:cubicBezTo>
                    <a:cubicBezTo>
                      <a:pt x="14316" y="312"/>
                      <a:pt x="15180" y="520"/>
                      <a:pt x="16065" y="1153"/>
                    </a:cubicBezTo>
                    <a:cubicBezTo>
                      <a:pt x="16183" y="2248"/>
                      <a:pt x="15579" y="3176"/>
                      <a:pt x="15924" y="4013"/>
                    </a:cubicBezTo>
                    <a:cubicBezTo>
                      <a:pt x="16134" y="4524"/>
                      <a:pt x="16781" y="5098"/>
                      <a:pt x="17409" y="5199"/>
                    </a:cubicBezTo>
                    <a:cubicBezTo>
                      <a:pt x="18457" y="5369"/>
                      <a:pt x="19363" y="4508"/>
                      <a:pt x="20024" y="4781"/>
                    </a:cubicBezTo>
                    <a:cubicBezTo>
                      <a:pt x="20490" y="4973"/>
                      <a:pt x="20546" y="5698"/>
                      <a:pt x="20731" y="6106"/>
                    </a:cubicBezTo>
                    <a:cubicBezTo>
                      <a:pt x="20916" y="6515"/>
                      <a:pt x="21439" y="7128"/>
                      <a:pt x="21367" y="7571"/>
                    </a:cubicBezTo>
                    <a:cubicBezTo>
                      <a:pt x="21250" y="8300"/>
                      <a:pt x="19464" y="8602"/>
                      <a:pt x="19176" y="9594"/>
                    </a:cubicBezTo>
                    <a:cubicBezTo>
                      <a:pt x="18596" y="11589"/>
                      <a:pt x="20120" y="11956"/>
                      <a:pt x="21509" y="12942"/>
                    </a:cubicBezTo>
                    <a:cubicBezTo>
                      <a:pt x="21270" y="14103"/>
                      <a:pt x="20922" y="15154"/>
                      <a:pt x="20307" y="15942"/>
                    </a:cubicBezTo>
                    <a:cubicBezTo>
                      <a:pt x="18434" y="15432"/>
                      <a:pt x="16591" y="15449"/>
                      <a:pt x="16277" y="17128"/>
                    </a:cubicBezTo>
                    <a:cubicBezTo>
                      <a:pt x="16118" y="17982"/>
                      <a:pt x="16918" y="18976"/>
                      <a:pt x="16702" y="19709"/>
                    </a:cubicBezTo>
                    <a:cubicBezTo>
                      <a:pt x="16582" y="20116"/>
                      <a:pt x="15669" y="20336"/>
                      <a:pt x="15359" y="20477"/>
                    </a:cubicBezTo>
                    <a:cubicBezTo>
                      <a:pt x="14876" y="20694"/>
                      <a:pt x="14407" y="20971"/>
                      <a:pt x="13874" y="21104"/>
                    </a:cubicBezTo>
                    <a:cubicBezTo>
                      <a:pt x="12709" y="20052"/>
                      <a:pt x="12163" y="17932"/>
                      <a:pt x="10056" y="19012"/>
                    </a:cubicBezTo>
                    <a:cubicBezTo>
                      <a:pt x="9084" y="19510"/>
                      <a:pt x="9043" y="21139"/>
                      <a:pt x="8218" y="21244"/>
                    </a:cubicBezTo>
                    <a:cubicBezTo>
                      <a:pt x="7873" y="21288"/>
                      <a:pt x="7070" y="20911"/>
                      <a:pt x="6663" y="20756"/>
                    </a:cubicBezTo>
                    <a:cubicBezTo>
                      <a:pt x="6243" y="20595"/>
                      <a:pt x="5555" y="20432"/>
                      <a:pt x="5391" y="19988"/>
                    </a:cubicBezTo>
                    <a:cubicBezTo>
                      <a:pt x="5115" y="19244"/>
                      <a:pt x="5974" y="18581"/>
                      <a:pt x="5673" y="17407"/>
                    </a:cubicBezTo>
                    <a:cubicBezTo>
                      <a:pt x="5048" y="15746"/>
                      <a:pt x="3211" y="15947"/>
                      <a:pt x="1502" y="16500"/>
                    </a:cubicBezTo>
                    <a:cubicBezTo>
                      <a:pt x="1147" y="16184"/>
                      <a:pt x="953" y="15682"/>
                      <a:pt x="725" y="15175"/>
                    </a:cubicBezTo>
                    <a:cubicBezTo>
                      <a:pt x="558" y="14803"/>
                      <a:pt x="80" y="14064"/>
                      <a:pt x="159" y="13640"/>
                    </a:cubicBezTo>
                    <a:cubicBezTo>
                      <a:pt x="241" y="13200"/>
                      <a:pt x="952" y="13000"/>
                      <a:pt x="1361" y="12733"/>
                    </a:cubicBezTo>
                    <a:cubicBezTo>
                      <a:pt x="2090" y="12257"/>
                      <a:pt x="2777" y="11448"/>
                      <a:pt x="2351" y="10152"/>
                    </a:cubicBezTo>
                    <a:cubicBezTo>
                      <a:pt x="2039" y="9205"/>
                      <a:pt x="175" y="8931"/>
                      <a:pt x="18" y="8199"/>
                    </a:cubicBezTo>
                    <a:cubicBezTo>
                      <a:pt x="-91" y="7692"/>
                      <a:pt x="329" y="7141"/>
                      <a:pt x="512" y="6664"/>
                    </a:cubicBezTo>
                    <a:cubicBezTo>
                      <a:pt x="707" y="6160"/>
                      <a:pt x="778" y="5612"/>
                      <a:pt x="1220" y="5269"/>
                    </a:cubicBezTo>
                    <a:cubicBezTo>
                      <a:pt x="2927" y="5801"/>
                      <a:pt x="4936" y="5803"/>
                      <a:pt x="5249" y="4083"/>
                    </a:cubicBezTo>
                    <a:cubicBezTo>
                      <a:pt x="5427" y="3104"/>
                      <a:pt x="4834" y="2576"/>
                      <a:pt x="4825" y="1502"/>
                    </a:cubicBezTo>
                    <a:cubicBezTo>
                      <a:pt x="5132" y="1105"/>
                      <a:pt x="5623" y="975"/>
                      <a:pt x="6168" y="735"/>
                    </a:cubicBezTo>
                    <a:close/>
                    <a:moveTo>
                      <a:pt x="6168" y="735"/>
                    </a:moveTo>
                  </a:path>
                </a:pathLst>
              </a:custGeom>
              <a:grpFill/>
              <a:ln>
                <a:noFill/>
              </a:ln>
              <a:extLs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800"/>
              </a:p>
            </p:txBody>
          </p:sp>
        </p:grpSp>
      </p:grpSp>
    </p:spTree>
  </p:cSld>
  <p:clrMapOvr>
    <a:masterClrMapping/>
  </p:clrMapOvr>
  <p:transition>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6_Master Divider">
    <p:spTree>
      <p:nvGrpSpPr>
        <p:cNvPr id="1" name=""/>
        <p:cNvGrpSpPr/>
        <p:nvPr/>
      </p:nvGrpSpPr>
      <p:grpSpPr>
        <a:xfrm>
          <a:off x="0" y="0"/>
          <a:ext cx="0" cy="0"/>
          <a:chOff x="0" y="0"/>
          <a:chExt cx="0" cy="0"/>
        </a:xfrm>
      </p:grpSpPr>
      <p:sp>
        <p:nvSpPr>
          <p:cNvPr id="7" name="Rectangle 6"/>
          <p:cNvSpPr/>
          <p:nvPr userDrawn="1"/>
        </p:nvSpPr>
        <p:spPr>
          <a:xfrm>
            <a:off x="0" y="6172200"/>
            <a:ext cx="12192000" cy="6858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4" name="Rectangle 3"/>
          <p:cNvSpPr/>
          <p:nvPr userDrawn="1"/>
        </p:nvSpPr>
        <p:spPr>
          <a:xfrm>
            <a:off x="0" y="0"/>
            <a:ext cx="12192000" cy="6858000"/>
          </a:xfrm>
          <a:prstGeom prst="rect">
            <a:avLst/>
          </a:prstGeom>
          <a:solidFill>
            <a:schemeClr val="bg2">
              <a:lumMod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800" b="1"/>
              <a:t>BRAND BUMPER OPTIONS</a:t>
            </a:r>
          </a:p>
          <a:p>
            <a:pPr algn="ctr"/>
            <a:r>
              <a:rPr lang="en-US" sz="2400"/>
              <a:t>(THIS</a:t>
            </a:r>
            <a:r>
              <a:rPr lang="en-US" sz="2400" baseline="0"/>
              <a:t> PAGE FOR ORGANIZATIONAL PURPOSES ONLY)</a:t>
            </a:r>
            <a:endParaRPr lang="en-US" sz="2400"/>
          </a:p>
        </p:txBody>
      </p:sp>
    </p:spTree>
  </p:cSld>
  <p:clrMapOvr>
    <a:masterClrMapping/>
  </p:clrMapOvr>
  <p:transition>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Logo">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59106" y="1808873"/>
            <a:ext cx="7673789" cy="3240257"/>
          </a:xfrm>
          <a:prstGeom prst="rect">
            <a:avLst/>
          </a:prstGeom>
        </p:spPr>
      </p:pic>
      <p:sp>
        <p:nvSpPr>
          <p:cNvPr id="2" name="Rectangle 1"/>
          <p:cNvSpPr/>
          <p:nvPr userDrawn="1"/>
        </p:nvSpPr>
        <p:spPr>
          <a:xfrm>
            <a:off x="10024533" y="6112934"/>
            <a:ext cx="2167467" cy="74506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7" name="Rectangle 6"/>
          <p:cNvSpPr/>
          <p:nvPr userDrawn="1"/>
        </p:nvSpPr>
        <p:spPr>
          <a:xfrm>
            <a:off x="0" y="6035040"/>
            <a:ext cx="2162048" cy="82296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5" name="Rectangle 4"/>
          <p:cNvSpPr/>
          <p:nvPr userDrawn="1"/>
        </p:nvSpPr>
        <p:spPr>
          <a:xfrm>
            <a:off x="12801600" y="0"/>
            <a:ext cx="3048000" cy="64008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Logo</a:t>
            </a:r>
          </a:p>
        </p:txBody>
      </p:sp>
      <p:sp>
        <p:nvSpPr>
          <p:cNvPr id="6" name="Rectangle 5"/>
          <p:cNvSpPr/>
          <p:nvPr userDrawn="1"/>
        </p:nvSpPr>
        <p:spPr>
          <a:xfrm>
            <a:off x="1326149" y="6035040"/>
            <a:ext cx="9539705" cy="82296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1803118248"/>
      </p:ext>
    </p:extLst>
  </p:cSld>
  <p:clrMapOvr>
    <a:masterClrMapping/>
  </p:clrMapOvr>
  <p:transition>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Logo (Blue)">
    <p:spTree>
      <p:nvGrpSpPr>
        <p:cNvPr id="1" name=""/>
        <p:cNvGrpSpPr/>
        <p:nvPr/>
      </p:nvGrpSpPr>
      <p:grpSpPr>
        <a:xfrm>
          <a:off x="0" y="0"/>
          <a:ext cx="0" cy="0"/>
          <a:chOff x="0" y="0"/>
          <a:chExt cx="0" cy="0"/>
        </a:xfrm>
      </p:grpSpPr>
      <p:sp>
        <p:nvSpPr>
          <p:cNvPr id="9" name="Rectangle 8"/>
          <p:cNvSpPr/>
          <p:nvPr userDrawn="1"/>
        </p:nvSpPr>
        <p:spPr>
          <a:xfrm>
            <a:off x="0" y="0"/>
            <a:ext cx="12192000"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4" name="Rectangle 3"/>
          <p:cNvSpPr/>
          <p:nvPr userDrawn="1"/>
        </p:nvSpPr>
        <p:spPr>
          <a:xfrm>
            <a:off x="12801600" y="0"/>
            <a:ext cx="3048000" cy="64008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Logo (Blue)</a:t>
            </a:r>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59106" y="1808873"/>
            <a:ext cx="7673788" cy="3240257"/>
          </a:xfrm>
          <a:prstGeom prst="rect">
            <a:avLst/>
          </a:prstGeom>
        </p:spPr>
      </p:pic>
    </p:spTree>
    <p:extLst>
      <p:ext uri="{BB962C8B-B14F-4D97-AF65-F5344CB8AC3E}">
        <p14:creationId xmlns:p14="http://schemas.microsoft.com/office/powerpoint/2010/main" val="220119410"/>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26" Type="http://schemas.openxmlformats.org/officeDocument/2006/relationships/slideLayout" Target="../slideLayouts/slideLayout38.xml"/><Relationship Id="rId21" Type="http://schemas.openxmlformats.org/officeDocument/2006/relationships/slideLayout" Target="../slideLayouts/slideLayout33.xml"/><Relationship Id="rId42" Type="http://schemas.openxmlformats.org/officeDocument/2006/relationships/slideLayout" Target="../slideLayouts/slideLayout54.xml"/><Relationship Id="rId47" Type="http://schemas.openxmlformats.org/officeDocument/2006/relationships/slideLayout" Target="../slideLayouts/slideLayout59.xml"/><Relationship Id="rId63" Type="http://schemas.openxmlformats.org/officeDocument/2006/relationships/slideLayout" Target="../slideLayouts/slideLayout75.xml"/><Relationship Id="rId68" Type="http://schemas.openxmlformats.org/officeDocument/2006/relationships/slideLayout" Target="../slideLayouts/slideLayout80.xml"/><Relationship Id="rId84" Type="http://schemas.openxmlformats.org/officeDocument/2006/relationships/slideLayout" Target="../slideLayouts/slideLayout96.xml"/><Relationship Id="rId89" Type="http://schemas.openxmlformats.org/officeDocument/2006/relationships/slideLayout" Target="../slideLayouts/slideLayout101.xml"/><Relationship Id="rId16" Type="http://schemas.openxmlformats.org/officeDocument/2006/relationships/slideLayout" Target="../slideLayouts/slideLayout28.xml"/><Relationship Id="rId107" Type="http://schemas.openxmlformats.org/officeDocument/2006/relationships/slideLayout" Target="../slideLayouts/slideLayout119.xml"/><Relationship Id="rId11" Type="http://schemas.openxmlformats.org/officeDocument/2006/relationships/slideLayout" Target="../slideLayouts/slideLayout23.xml"/><Relationship Id="rId32" Type="http://schemas.openxmlformats.org/officeDocument/2006/relationships/slideLayout" Target="../slideLayouts/slideLayout44.xml"/><Relationship Id="rId37" Type="http://schemas.openxmlformats.org/officeDocument/2006/relationships/slideLayout" Target="../slideLayouts/slideLayout49.xml"/><Relationship Id="rId53" Type="http://schemas.openxmlformats.org/officeDocument/2006/relationships/slideLayout" Target="../slideLayouts/slideLayout65.xml"/><Relationship Id="rId58" Type="http://schemas.openxmlformats.org/officeDocument/2006/relationships/slideLayout" Target="../slideLayouts/slideLayout70.xml"/><Relationship Id="rId74" Type="http://schemas.openxmlformats.org/officeDocument/2006/relationships/slideLayout" Target="../slideLayouts/slideLayout86.xml"/><Relationship Id="rId79" Type="http://schemas.openxmlformats.org/officeDocument/2006/relationships/slideLayout" Target="../slideLayouts/slideLayout91.xml"/><Relationship Id="rId102" Type="http://schemas.openxmlformats.org/officeDocument/2006/relationships/slideLayout" Target="../slideLayouts/slideLayout114.xml"/><Relationship Id="rId5" Type="http://schemas.openxmlformats.org/officeDocument/2006/relationships/slideLayout" Target="../slideLayouts/slideLayout17.xml"/><Relationship Id="rId90" Type="http://schemas.openxmlformats.org/officeDocument/2006/relationships/slideLayout" Target="../slideLayouts/slideLayout102.xml"/><Relationship Id="rId95" Type="http://schemas.openxmlformats.org/officeDocument/2006/relationships/slideLayout" Target="../slideLayouts/slideLayout107.xml"/><Relationship Id="rId22" Type="http://schemas.openxmlformats.org/officeDocument/2006/relationships/slideLayout" Target="../slideLayouts/slideLayout34.xml"/><Relationship Id="rId27" Type="http://schemas.openxmlformats.org/officeDocument/2006/relationships/slideLayout" Target="../slideLayouts/slideLayout39.xml"/><Relationship Id="rId43" Type="http://schemas.openxmlformats.org/officeDocument/2006/relationships/slideLayout" Target="../slideLayouts/slideLayout55.xml"/><Relationship Id="rId48" Type="http://schemas.openxmlformats.org/officeDocument/2006/relationships/slideLayout" Target="../slideLayouts/slideLayout60.xml"/><Relationship Id="rId64" Type="http://schemas.openxmlformats.org/officeDocument/2006/relationships/slideLayout" Target="../slideLayouts/slideLayout76.xml"/><Relationship Id="rId69" Type="http://schemas.openxmlformats.org/officeDocument/2006/relationships/slideLayout" Target="../slideLayouts/slideLayout81.xml"/><Relationship Id="rId80" Type="http://schemas.openxmlformats.org/officeDocument/2006/relationships/slideLayout" Target="../slideLayouts/slideLayout92.xml"/><Relationship Id="rId85" Type="http://schemas.openxmlformats.org/officeDocument/2006/relationships/slideLayout" Target="../slideLayouts/slideLayout97.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33" Type="http://schemas.openxmlformats.org/officeDocument/2006/relationships/slideLayout" Target="../slideLayouts/slideLayout45.xml"/><Relationship Id="rId38" Type="http://schemas.openxmlformats.org/officeDocument/2006/relationships/slideLayout" Target="../slideLayouts/slideLayout50.xml"/><Relationship Id="rId59" Type="http://schemas.openxmlformats.org/officeDocument/2006/relationships/slideLayout" Target="../slideLayouts/slideLayout71.xml"/><Relationship Id="rId103" Type="http://schemas.openxmlformats.org/officeDocument/2006/relationships/slideLayout" Target="../slideLayouts/slideLayout115.xml"/><Relationship Id="rId108" Type="http://schemas.openxmlformats.org/officeDocument/2006/relationships/theme" Target="../theme/theme2.xml"/><Relationship Id="rId54" Type="http://schemas.openxmlformats.org/officeDocument/2006/relationships/slideLayout" Target="../slideLayouts/slideLayout66.xml"/><Relationship Id="rId70" Type="http://schemas.openxmlformats.org/officeDocument/2006/relationships/slideLayout" Target="../slideLayouts/slideLayout82.xml"/><Relationship Id="rId75" Type="http://schemas.openxmlformats.org/officeDocument/2006/relationships/slideLayout" Target="../slideLayouts/slideLayout87.xml"/><Relationship Id="rId91" Type="http://schemas.openxmlformats.org/officeDocument/2006/relationships/slideLayout" Target="../slideLayouts/slideLayout103.xml"/><Relationship Id="rId96" Type="http://schemas.openxmlformats.org/officeDocument/2006/relationships/slideLayout" Target="../slideLayouts/slideLayout108.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5" Type="http://schemas.openxmlformats.org/officeDocument/2006/relationships/slideLayout" Target="../slideLayouts/slideLayout27.xml"/><Relationship Id="rId23" Type="http://schemas.openxmlformats.org/officeDocument/2006/relationships/slideLayout" Target="../slideLayouts/slideLayout35.xml"/><Relationship Id="rId28" Type="http://schemas.openxmlformats.org/officeDocument/2006/relationships/slideLayout" Target="../slideLayouts/slideLayout40.xml"/><Relationship Id="rId36" Type="http://schemas.openxmlformats.org/officeDocument/2006/relationships/slideLayout" Target="../slideLayouts/slideLayout48.xml"/><Relationship Id="rId49" Type="http://schemas.openxmlformats.org/officeDocument/2006/relationships/slideLayout" Target="../slideLayouts/slideLayout61.xml"/><Relationship Id="rId57" Type="http://schemas.openxmlformats.org/officeDocument/2006/relationships/slideLayout" Target="../slideLayouts/slideLayout69.xml"/><Relationship Id="rId106" Type="http://schemas.openxmlformats.org/officeDocument/2006/relationships/slideLayout" Target="../slideLayouts/slideLayout118.xml"/><Relationship Id="rId10" Type="http://schemas.openxmlformats.org/officeDocument/2006/relationships/slideLayout" Target="../slideLayouts/slideLayout22.xml"/><Relationship Id="rId31" Type="http://schemas.openxmlformats.org/officeDocument/2006/relationships/slideLayout" Target="../slideLayouts/slideLayout43.xml"/><Relationship Id="rId44" Type="http://schemas.openxmlformats.org/officeDocument/2006/relationships/slideLayout" Target="../slideLayouts/slideLayout56.xml"/><Relationship Id="rId52" Type="http://schemas.openxmlformats.org/officeDocument/2006/relationships/slideLayout" Target="../slideLayouts/slideLayout64.xml"/><Relationship Id="rId60" Type="http://schemas.openxmlformats.org/officeDocument/2006/relationships/slideLayout" Target="../slideLayouts/slideLayout72.xml"/><Relationship Id="rId65" Type="http://schemas.openxmlformats.org/officeDocument/2006/relationships/slideLayout" Target="../slideLayouts/slideLayout77.xml"/><Relationship Id="rId73" Type="http://schemas.openxmlformats.org/officeDocument/2006/relationships/slideLayout" Target="../slideLayouts/slideLayout85.xml"/><Relationship Id="rId78" Type="http://schemas.openxmlformats.org/officeDocument/2006/relationships/slideLayout" Target="../slideLayouts/slideLayout90.xml"/><Relationship Id="rId81" Type="http://schemas.openxmlformats.org/officeDocument/2006/relationships/slideLayout" Target="../slideLayouts/slideLayout93.xml"/><Relationship Id="rId86" Type="http://schemas.openxmlformats.org/officeDocument/2006/relationships/slideLayout" Target="../slideLayouts/slideLayout98.xml"/><Relationship Id="rId94" Type="http://schemas.openxmlformats.org/officeDocument/2006/relationships/slideLayout" Target="../slideLayouts/slideLayout106.xml"/><Relationship Id="rId99" Type="http://schemas.openxmlformats.org/officeDocument/2006/relationships/slideLayout" Target="../slideLayouts/slideLayout111.xml"/><Relationship Id="rId101" Type="http://schemas.openxmlformats.org/officeDocument/2006/relationships/slideLayout" Target="../slideLayouts/slideLayout113.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39" Type="http://schemas.openxmlformats.org/officeDocument/2006/relationships/slideLayout" Target="../slideLayouts/slideLayout51.xml"/><Relationship Id="rId109" Type="http://schemas.openxmlformats.org/officeDocument/2006/relationships/image" Target="../media/image3.png"/><Relationship Id="rId34" Type="http://schemas.openxmlformats.org/officeDocument/2006/relationships/slideLayout" Target="../slideLayouts/slideLayout46.xml"/><Relationship Id="rId50" Type="http://schemas.openxmlformats.org/officeDocument/2006/relationships/slideLayout" Target="../slideLayouts/slideLayout62.xml"/><Relationship Id="rId55" Type="http://schemas.openxmlformats.org/officeDocument/2006/relationships/slideLayout" Target="../slideLayouts/slideLayout67.xml"/><Relationship Id="rId76" Type="http://schemas.openxmlformats.org/officeDocument/2006/relationships/slideLayout" Target="../slideLayouts/slideLayout88.xml"/><Relationship Id="rId97" Type="http://schemas.openxmlformats.org/officeDocument/2006/relationships/slideLayout" Target="../slideLayouts/slideLayout109.xml"/><Relationship Id="rId104" Type="http://schemas.openxmlformats.org/officeDocument/2006/relationships/slideLayout" Target="../slideLayouts/slideLayout116.xml"/><Relationship Id="rId7" Type="http://schemas.openxmlformats.org/officeDocument/2006/relationships/slideLayout" Target="../slideLayouts/slideLayout19.xml"/><Relationship Id="rId71" Type="http://schemas.openxmlformats.org/officeDocument/2006/relationships/slideLayout" Target="../slideLayouts/slideLayout83.xml"/><Relationship Id="rId92" Type="http://schemas.openxmlformats.org/officeDocument/2006/relationships/slideLayout" Target="../slideLayouts/slideLayout104.xml"/><Relationship Id="rId2" Type="http://schemas.openxmlformats.org/officeDocument/2006/relationships/slideLayout" Target="../slideLayouts/slideLayout14.xml"/><Relationship Id="rId29" Type="http://schemas.openxmlformats.org/officeDocument/2006/relationships/slideLayout" Target="../slideLayouts/slideLayout41.xml"/><Relationship Id="rId24" Type="http://schemas.openxmlformats.org/officeDocument/2006/relationships/slideLayout" Target="../slideLayouts/slideLayout36.xml"/><Relationship Id="rId40" Type="http://schemas.openxmlformats.org/officeDocument/2006/relationships/slideLayout" Target="../slideLayouts/slideLayout52.xml"/><Relationship Id="rId45" Type="http://schemas.openxmlformats.org/officeDocument/2006/relationships/slideLayout" Target="../slideLayouts/slideLayout57.xml"/><Relationship Id="rId66" Type="http://schemas.openxmlformats.org/officeDocument/2006/relationships/slideLayout" Target="../slideLayouts/slideLayout78.xml"/><Relationship Id="rId87" Type="http://schemas.openxmlformats.org/officeDocument/2006/relationships/slideLayout" Target="../slideLayouts/slideLayout99.xml"/><Relationship Id="rId61" Type="http://schemas.openxmlformats.org/officeDocument/2006/relationships/slideLayout" Target="../slideLayouts/slideLayout73.xml"/><Relationship Id="rId82" Type="http://schemas.openxmlformats.org/officeDocument/2006/relationships/slideLayout" Target="../slideLayouts/slideLayout94.xml"/><Relationship Id="rId19" Type="http://schemas.openxmlformats.org/officeDocument/2006/relationships/slideLayout" Target="../slideLayouts/slideLayout31.xml"/><Relationship Id="rId14" Type="http://schemas.openxmlformats.org/officeDocument/2006/relationships/slideLayout" Target="../slideLayouts/slideLayout26.xml"/><Relationship Id="rId30" Type="http://schemas.openxmlformats.org/officeDocument/2006/relationships/slideLayout" Target="../slideLayouts/slideLayout42.xml"/><Relationship Id="rId35" Type="http://schemas.openxmlformats.org/officeDocument/2006/relationships/slideLayout" Target="../slideLayouts/slideLayout47.xml"/><Relationship Id="rId56" Type="http://schemas.openxmlformats.org/officeDocument/2006/relationships/slideLayout" Target="../slideLayouts/slideLayout68.xml"/><Relationship Id="rId77" Type="http://schemas.openxmlformats.org/officeDocument/2006/relationships/slideLayout" Target="../slideLayouts/slideLayout89.xml"/><Relationship Id="rId100" Type="http://schemas.openxmlformats.org/officeDocument/2006/relationships/slideLayout" Target="../slideLayouts/slideLayout112.xml"/><Relationship Id="rId105" Type="http://schemas.openxmlformats.org/officeDocument/2006/relationships/slideLayout" Target="../slideLayouts/slideLayout117.xml"/><Relationship Id="rId8" Type="http://schemas.openxmlformats.org/officeDocument/2006/relationships/slideLayout" Target="../slideLayouts/slideLayout20.xml"/><Relationship Id="rId51" Type="http://schemas.openxmlformats.org/officeDocument/2006/relationships/slideLayout" Target="../slideLayouts/slideLayout63.xml"/><Relationship Id="rId72" Type="http://schemas.openxmlformats.org/officeDocument/2006/relationships/slideLayout" Target="../slideLayouts/slideLayout84.xml"/><Relationship Id="rId93" Type="http://schemas.openxmlformats.org/officeDocument/2006/relationships/slideLayout" Target="../slideLayouts/slideLayout105.xml"/><Relationship Id="rId98" Type="http://schemas.openxmlformats.org/officeDocument/2006/relationships/slideLayout" Target="../slideLayouts/slideLayout110.xml"/><Relationship Id="rId3" Type="http://schemas.openxmlformats.org/officeDocument/2006/relationships/slideLayout" Target="../slideLayouts/slideLayout15.xml"/><Relationship Id="rId25" Type="http://schemas.openxmlformats.org/officeDocument/2006/relationships/slideLayout" Target="../slideLayouts/slideLayout37.xml"/><Relationship Id="rId46" Type="http://schemas.openxmlformats.org/officeDocument/2006/relationships/slideLayout" Target="../slideLayouts/slideLayout58.xml"/><Relationship Id="rId67" Type="http://schemas.openxmlformats.org/officeDocument/2006/relationships/slideLayout" Target="../slideLayouts/slideLayout79.xml"/><Relationship Id="rId20" Type="http://schemas.openxmlformats.org/officeDocument/2006/relationships/slideLayout" Target="../slideLayouts/slideLayout32.xml"/><Relationship Id="rId41" Type="http://schemas.openxmlformats.org/officeDocument/2006/relationships/slideLayout" Target="../slideLayouts/slideLayout53.xml"/><Relationship Id="rId62" Type="http://schemas.openxmlformats.org/officeDocument/2006/relationships/slideLayout" Target="../slideLayouts/slideLayout74.xml"/><Relationship Id="rId83" Type="http://schemas.openxmlformats.org/officeDocument/2006/relationships/slideLayout" Target="../slideLayouts/slideLayout95.xml"/><Relationship Id="rId88" Type="http://schemas.openxmlformats.org/officeDocument/2006/relationships/slideLayout" Target="../slideLayouts/slideLayout10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Picture 2" descr="A picture containing text, clock, clipart&#10;&#10;Description automatically generated">
            <a:extLst>
              <a:ext uri="{FF2B5EF4-FFF2-40B4-BE49-F238E27FC236}">
                <a16:creationId xmlns:a16="http://schemas.microsoft.com/office/drawing/2014/main" id="{69408179-AFA8-E4E7-90B0-053EF56B12B6}"/>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9023513" y="6477782"/>
            <a:ext cx="3168487" cy="380218"/>
          </a:xfrm>
          <a:prstGeom prst="rect">
            <a:avLst/>
          </a:prstGeom>
        </p:spPr>
      </p:pic>
    </p:spTree>
    <p:extLst>
      <p:ext uri="{BB962C8B-B14F-4D97-AF65-F5344CB8AC3E}">
        <p14:creationId xmlns:p14="http://schemas.microsoft.com/office/powerpoint/2010/main" val="325562188"/>
      </p:ext>
    </p:extLst>
  </p:cSld>
  <p:clrMap bg1="lt1" tx1="dk1" bg2="lt2" tx2="dk2" accent1="accent1" accent2="accent2" accent3="accent3" accent4="accent4" accent5="accent5" accent6="accent6" hlink="hlink" folHlink="folHlink"/>
  <p:sldLayoutIdLst>
    <p:sldLayoutId id="2147483710" r:id="rId1"/>
    <p:sldLayoutId id="2147483709" r:id="rId2"/>
    <p:sldLayoutId id="2147483697" r:id="rId3"/>
    <p:sldLayoutId id="2147483698" r:id="rId4"/>
    <p:sldLayoutId id="2147483699" r:id="rId5"/>
    <p:sldLayoutId id="2147483700" r:id="rId6"/>
    <p:sldLayoutId id="2147483701" r:id="rId7"/>
    <p:sldLayoutId id="2147483702" r:id="rId8"/>
    <p:sldLayoutId id="2147483704" r:id="rId9"/>
    <p:sldLayoutId id="2147483737" r:id="rId10"/>
    <p:sldLayoutId id="2147483714" r:id="rId11"/>
    <p:sldLayoutId id="2147483711"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109">
            <a:extLst>
              <a:ext uri="{28A0092B-C50C-407E-A947-70E740481C1C}">
                <a14:useLocalDpi xmlns:a14="http://schemas.microsoft.com/office/drawing/2010/main" val="0"/>
              </a:ext>
            </a:extLst>
          </a:blip>
          <a:stretch>
            <a:fillRect/>
          </a:stretch>
        </p:blipFill>
        <p:spPr>
          <a:xfrm>
            <a:off x="10925731" y="6298213"/>
            <a:ext cx="1071469" cy="452428"/>
          </a:xfrm>
          <a:prstGeom prst="rect">
            <a:avLst/>
          </a:prstGeom>
        </p:spPr>
      </p:pic>
      <p:sp>
        <p:nvSpPr>
          <p:cNvPr id="2" name="Title Placeholder 1"/>
          <p:cNvSpPr>
            <a:spLocks noGrp="1"/>
          </p:cNvSpPr>
          <p:nvPr>
            <p:ph type="title"/>
          </p:nvPr>
        </p:nvSpPr>
        <p:spPr>
          <a:xfrm>
            <a:off x="304799" y="234669"/>
            <a:ext cx="11582399" cy="374933"/>
          </a:xfrm>
          <a:prstGeom prst="rect">
            <a:avLst/>
          </a:prstGeom>
        </p:spPr>
        <p:txBody>
          <a:bodyPr vert="horz" lIns="0" tIns="0" rIns="91440" bIns="0" rtlCol="0" anchor="t">
            <a:noAutofit/>
          </a:bodyPr>
          <a:lstStyle/>
          <a:p>
            <a:r>
              <a:rPr lang="en-US"/>
              <a:t>Click to edit Master title style</a:t>
            </a:r>
          </a:p>
        </p:txBody>
      </p:sp>
      <p:sp>
        <p:nvSpPr>
          <p:cNvPr id="3" name="Text Placeholder 2"/>
          <p:cNvSpPr>
            <a:spLocks noGrp="1"/>
          </p:cNvSpPr>
          <p:nvPr>
            <p:ph type="body" idx="1"/>
          </p:nvPr>
        </p:nvSpPr>
        <p:spPr>
          <a:xfrm>
            <a:off x="304799" y="2062622"/>
            <a:ext cx="11582399" cy="4098289"/>
          </a:xfrm>
          <a:prstGeom prst="rect">
            <a:avLst/>
          </a:prstGeom>
        </p:spPr>
        <p:txBody>
          <a:bodyPr vert="horz" lIns="0" tIns="0" rIns="0" bIns="0" rtlCol="0">
            <a:noAutofit/>
          </a:bodyPr>
          <a:lstStyle/>
          <a:p>
            <a:pPr lvl="0"/>
            <a:r>
              <a:rPr lang="en-US"/>
              <a:t>First level</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544128" y="6430910"/>
            <a:ext cx="1439105" cy="166714"/>
          </a:xfrm>
          <a:prstGeom prst="rect">
            <a:avLst/>
          </a:prstGeom>
        </p:spPr>
        <p:txBody>
          <a:bodyPr vert="horz" lIns="0" tIns="0" rIns="0" bIns="0" rtlCol="0" anchor="b">
            <a:noAutofit/>
          </a:bodyPr>
          <a:lstStyle>
            <a:lvl1pPr algn="r">
              <a:defRPr sz="1100">
                <a:solidFill>
                  <a:schemeClr val="tx1">
                    <a:lumMod val="60000"/>
                    <a:lumOff val="40000"/>
                  </a:schemeClr>
                </a:solidFill>
              </a:defRPr>
            </a:lvl1pPr>
          </a:lstStyle>
          <a:p>
            <a:endParaRPr lang="en-US"/>
          </a:p>
        </p:txBody>
      </p:sp>
      <p:sp>
        <p:nvSpPr>
          <p:cNvPr id="5" name="Footer Placeholder 4"/>
          <p:cNvSpPr>
            <a:spLocks noGrp="1"/>
          </p:cNvSpPr>
          <p:nvPr>
            <p:ph type="ftr" sz="quarter" idx="3"/>
          </p:nvPr>
        </p:nvSpPr>
        <p:spPr>
          <a:xfrm>
            <a:off x="4650378" y="6430910"/>
            <a:ext cx="2891245" cy="166714"/>
          </a:xfrm>
          <a:prstGeom prst="rect">
            <a:avLst/>
          </a:prstGeom>
        </p:spPr>
        <p:txBody>
          <a:bodyPr vert="horz" lIns="0" tIns="0" rIns="0" bIns="0" rtlCol="0" anchor="b">
            <a:noAutofit/>
          </a:bodyPr>
          <a:lstStyle>
            <a:lvl1pPr algn="ctr">
              <a:defRPr sz="1000" i="1">
                <a:solidFill>
                  <a:schemeClr val="tx1">
                    <a:lumMod val="60000"/>
                    <a:lumOff val="40000"/>
                  </a:schemeClr>
                </a:solidFill>
              </a:defRPr>
            </a:lvl1pPr>
          </a:lstStyle>
          <a:p>
            <a:endParaRPr lang="en-US"/>
          </a:p>
        </p:txBody>
      </p:sp>
      <p:sp>
        <p:nvSpPr>
          <p:cNvPr id="6" name="Slide Number Placeholder 5"/>
          <p:cNvSpPr>
            <a:spLocks noGrp="1"/>
          </p:cNvSpPr>
          <p:nvPr>
            <p:ph type="sldNum" sz="quarter" idx="4"/>
          </p:nvPr>
        </p:nvSpPr>
        <p:spPr>
          <a:xfrm>
            <a:off x="10050462" y="6430910"/>
            <a:ext cx="719668" cy="168756"/>
          </a:xfrm>
          <a:prstGeom prst="rect">
            <a:avLst/>
          </a:prstGeom>
        </p:spPr>
        <p:txBody>
          <a:bodyPr vert="horz" lIns="0" tIns="0" rIns="0" bIns="0" rtlCol="0" anchor="b">
            <a:noAutofit/>
          </a:bodyPr>
          <a:lstStyle>
            <a:lvl1pPr algn="r">
              <a:defRPr sz="1200" b="0" i="1">
                <a:solidFill>
                  <a:schemeClr val="tx1">
                    <a:lumMod val="60000"/>
                    <a:lumOff val="40000"/>
                  </a:schemeClr>
                </a:solidFill>
                <a:latin typeface="Times New Roman" charset="0"/>
                <a:ea typeface="Times New Roman" charset="0"/>
                <a:cs typeface="Times New Roman" charset="0"/>
              </a:defRPr>
            </a:lvl1pPr>
          </a:lstStyle>
          <a:p>
            <a:fld id="{5B9A96B2-702C-084E-9060-05751DBF82B0}" type="slidenum">
              <a:rPr lang="en-US" smtClean="0"/>
              <a:pPr/>
              <a:t>‹#›</a:t>
            </a:fld>
            <a:endParaRPr lang="en-US"/>
          </a:p>
        </p:txBody>
      </p:sp>
      <p:cxnSp>
        <p:nvCxnSpPr>
          <p:cNvPr id="15" name="Straight Connector 14"/>
          <p:cNvCxnSpPr/>
          <p:nvPr userDrawn="1"/>
        </p:nvCxnSpPr>
        <p:spPr>
          <a:xfrm>
            <a:off x="10879891" y="6427735"/>
            <a:ext cx="0" cy="193238"/>
          </a:xfrm>
          <a:prstGeom prst="line">
            <a:avLst/>
          </a:prstGeom>
          <a:ln w="12700" cap="rnd">
            <a:solidFill>
              <a:schemeClr val="tx1">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8302817"/>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50" r:id="rId3"/>
    <p:sldLayoutId id="2147483652" r:id="rId4"/>
    <p:sldLayoutId id="2147483653" r:id="rId5"/>
    <p:sldLayoutId id="2147483654" r:id="rId6"/>
    <p:sldLayoutId id="2147483655" r:id="rId7"/>
    <p:sldLayoutId id="2147483656" r:id="rId8"/>
    <p:sldLayoutId id="2147483657" r:id="rId9"/>
    <p:sldLayoutId id="2147483776" r:id="rId10"/>
    <p:sldLayoutId id="2147483915" r:id="rId11"/>
    <p:sldLayoutId id="2147483916" r:id="rId12"/>
    <p:sldLayoutId id="2147483790" r:id="rId13"/>
    <p:sldLayoutId id="2147483791" r:id="rId14"/>
    <p:sldLayoutId id="2147483680" r:id="rId15"/>
    <p:sldLayoutId id="2147483793" r:id="rId16"/>
    <p:sldLayoutId id="2147483794" r:id="rId17"/>
    <p:sldLayoutId id="2147483795" r:id="rId18"/>
    <p:sldLayoutId id="2147483796" r:id="rId19"/>
    <p:sldLayoutId id="2147483797" r:id="rId20"/>
    <p:sldLayoutId id="2147483782" r:id="rId21"/>
    <p:sldLayoutId id="2147483760" r:id="rId22"/>
    <p:sldLayoutId id="2147483763" r:id="rId23"/>
    <p:sldLayoutId id="2147483761" r:id="rId24"/>
    <p:sldLayoutId id="2147483762" r:id="rId25"/>
    <p:sldLayoutId id="2147483777" r:id="rId26"/>
    <p:sldLayoutId id="2147483911" r:id="rId27"/>
    <p:sldLayoutId id="2147483693" r:id="rId28"/>
    <p:sldLayoutId id="2147483721" r:id="rId29"/>
    <p:sldLayoutId id="2147483718" r:id="rId30"/>
    <p:sldLayoutId id="2147483907" r:id="rId31"/>
    <p:sldLayoutId id="2147483908" r:id="rId32"/>
    <p:sldLayoutId id="2147483778" r:id="rId33"/>
    <p:sldLayoutId id="2147483663" r:id="rId34"/>
    <p:sldLayoutId id="2147483917" r:id="rId35"/>
    <p:sldLayoutId id="2147483715" r:id="rId36"/>
    <p:sldLayoutId id="2147483665" r:id="rId37"/>
    <p:sldLayoutId id="2147483914" r:id="rId38"/>
    <p:sldLayoutId id="2147483713" r:id="rId39"/>
    <p:sldLayoutId id="2147483666" r:id="rId40"/>
    <p:sldLayoutId id="2147483684" r:id="rId41"/>
    <p:sldLayoutId id="2147483685" r:id="rId42"/>
    <p:sldLayoutId id="2147483727" r:id="rId43"/>
    <p:sldLayoutId id="2147483682" r:id="rId44"/>
    <p:sldLayoutId id="2147483683" r:id="rId45"/>
    <p:sldLayoutId id="2147483728" r:id="rId46"/>
    <p:sldLayoutId id="2147483681" r:id="rId47"/>
    <p:sldLayoutId id="2147483729" r:id="rId48"/>
    <p:sldLayoutId id="2147483788" r:id="rId49"/>
    <p:sldLayoutId id="2147483774" r:id="rId50"/>
    <p:sldLayoutId id="2147483772" r:id="rId51"/>
    <p:sldLayoutId id="2147483773" r:id="rId52"/>
    <p:sldLayoutId id="2147483746" r:id="rId53"/>
    <p:sldLayoutId id="2147483747" r:id="rId54"/>
    <p:sldLayoutId id="2147483748" r:id="rId55"/>
    <p:sldLayoutId id="2147483750" r:id="rId56"/>
    <p:sldLayoutId id="2147483749" r:id="rId57"/>
    <p:sldLayoutId id="2147483752" r:id="rId58"/>
    <p:sldLayoutId id="2147483751" r:id="rId59"/>
    <p:sldLayoutId id="2147483753" r:id="rId60"/>
    <p:sldLayoutId id="2147483756" r:id="rId61"/>
    <p:sldLayoutId id="2147483755" r:id="rId62"/>
    <p:sldLayoutId id="2147483745" r:id="rId63"/>
    <p:sldLayoutId id="2147483744" r:id="rId64"/>
    <p:sldLayoutId id="2147483743" r:id="rId65"/>
    <p:sldLayoutId id="2147483742" r:id="rId66"/>
    <p:sldLayoutId id="2147483741" r:id="rId67"/>
    <p:sldLayoutId id="2147483661" r:id="rId68"/>
    <p:sldLayoutId id="2147483785" r:id="rId69"/>
    <p:sldLayoutId id="2147483786" r:id="rId70"/>
    <p:sldLayoutId id="2147483779" r:id="rId71"/>
    <p:sldLayoutId id="2147483689" r:id="rId72"/>
    <p:sldLayoutId id="2147483690" r:id="rId73"/>
    <p:sldLayoutId id="2147483724" r:id="rId74"/>
    <p:sldLayoutId id="2147483722" r:id="rId75"/>
    <p:sldLayoutId id="2147483723" r:id="rId76"/>
    <p:sldLayoutId id="2147483725" r:id="rId77"/>
    <p:sldLayoutId id="2147483726" r:id="rId78"/>
    <p:sldLayoutId id="2147483780" r:id="rId79"/>
    <p:sldLayoutId id="2147483660" r:id="rId80"/>
    <p:sldLayoutId id="2147483767" r:id="rId81"/>
    <p:sldLayoutId id="2147483768" r:id="rId82"/>
    <p:sldLayoutId id="2147483769" r:id="rId83"/>
    <p:sldLayoutId id="2147483770" r:id="rId84"/>
    <p:sldLayoutId id="2147483781" r:id="rId85"/>
    <p:sldLayoutId id="2147483675" r:id="rId86"/>
    <p:sldLayoutId id="2147483676" r:id="rId87"/>
    <p:sldLayoutId id="2147483677" r:id="rId88"/>
    <p:sldLayoutId id="2147483913" r:id="rId89"/>
    <p:sldLayoutId id="2147483757" r:id="rId90"/>
    <p:sldLayoutId id="2147483765" r:id="rId91"/>
    <p:sldLayoutId id="2147483766" r:id="rId92"/>
    <p:sldLayoutId id="2147483764" r:id="rId93"/>
    <p:sldLayoutId id="2147483667" r:id="rId94"/>
    <p:sldLayoutId id="2147483668" r:id="rId95"/>
    <p:sldLayoutId id="2147483696" r:id="rId96"/>
    <p:sldLayoutId id="2147483912" r:id="rId97"/>
    <p:sldLayoutId id="2147483783" r:id="rId98"/>
    <p:sldLayoutId id="2147483664" r:id="rId99"/>
    <p:sldLayoutId id="2147483691" r:id="rId100"/>
    <p:sldLayoutId id="2147483692" r:id="rId101"/>
    <p:sldLayoutId id="2147483730" r:id="rId102"/>
    <p:sldLayoutId id="2147483731" r:id="rId103"/>
    <p:sldLayoutId id="2147483662" r:id="rId104"/>
    <p:sldLayoutId id="2147483789" r:id="rId105"/>
    <p:sldLayoutId id="2147483909" r:id="rId106"/>
    <p:sldLayoutId id="2147483910" r:id="rId107"/>
  </p:sldLayoutIdLst>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par>
                          <p:cTn id="9" fill="hold">
                            <p:stCondLst>
                              <p:cond delay="0"/>
                            </p:stCondLst>
                            <p:childTnLst>
                              <p:par>
                                <p:cTn id="10" presetID="1" presetClass="exit" presetSubtype="0" fill="hold" grpId="0" nodeType="afterEffect">
                                  <p:stCondLst>
                                    <p:cond delay="0"/>
                                  </p:stCondLst>
                                  <p:childTnLst>
                                    <p:set>
                                      <p:cBhvr>
                                        <p:cTn id="11" dur="1" fill="hold">
                                          <p:stCondLst>
                                            <p:cond delay="0"/>
                                          </p:stCondLst>
                                        </p:cTn>
                                        <p:tgtEl>
                                          <p:spTgt spid="6"/>
                                        </p:tgtEl>
                                        <p:attrNameLst>
                                          <p:attrName>style.visibility</p:attrName>
                                        </p:attrNameLst>
                                      </p:cBhvr>
                                      <p:to>
                                        <p:strVal val="hidden"/>
                                      </p:to>
                                    </p:set>
                                  </p:childTnLst>
                                </p:cTn>
                              </p:par>
                              <p:par>
                                <p:cTn id="12" presetID="1" presetClass="exit" presetSubtype="0" fill="hold" nodeType="withEffect">
                                  <p:stCondLst>
                                    <p:cond delay="0"/>
                                  </p:stCondLst>
                                  <p:childTnLst>
                                    <p:set>
                                      <p:cBhvr>
                                        <p:cTn id="13" dur="1" fill="hold">
                                          <p:stCondLst>
                                            <p:cond delay="0"/>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Lst>
  </p:timing>
  <p:hf hdr="0" ftr="0" dt="0"/>
  <p:txStyles>
    <p:titleStyle>
      <a:lvl1pPr algn="l" defTabSz="457200" rtl="0" eaLnBrk="1" latinLnBrk="0" hangingPunct="1">
        <a:lnSpc>
          <a:spcPct val="90000"/>
        </a:lnSpc>
        <a:spcBef>
          <a:spcPct val="0"/>
        </a:spcBef>
        <a:buNone/>
        <a:defRPr sz="2800" b="1" kern="1200" cap="none" spc="0" normalizeH="0" baseline="0">
          <a:solidFill>
            <a:schemeClr val="tx2"/>
          </a:solidFill>
          <a:latin typeface="+mj-lt"/>
          <a:ea typeface="+mj-ea"/>
          <a:cs typeface="+mj-cs"/>
        </a:defRPr>
      </a:lvl1pPr>
    </p:titleStyle>
    <p:bodyStyle>
      <a:lvl1pPr marL="69850" indent="-57150" algn="l" defTabSz="457200" rtl="0" eaLnBrk="1" latinLnBrk="0" hangingPunct="1">
        <a:spcBef>
          <a:spcPts val="400"/>
        </a:spcBef>
        <a:spcAft>
          <a:spcPts val="600"/>
        </a:spcAft>
        <a:buSzPct val="25000"/>
        <a:buFont typeface=".AppleSystemUIFont" charset="-120"/>
        <a:buChar char=" "/>
        <a:tabLst/>
        <a:defRPr sz="2000" b="0" kern="1200">
          <a:solidFill>
            <a:schemeClr val="tx1"/>
          </a:solidFill>
          <a:latin typeface="+mn-lt"/>
          <a:ea typeface="+mn-ea"/>
          <a:cs typeface="+mn-cs"/>
        </a:defRPr>
      </a:lvl1pPr>
      <a:lvl2pPr marL="295275" indent="-225425" algn="l" defTabSz="457200" rtl="0" eaLnBrk="1" latinLnBrk="0" hangingPunct="1">
        <a:spcBef>
          <a:spcPts val="400"/>
        </a:spcBef>
        <a:spcAft>
          <a:spcPts val="0"/>
        </a:spcAft>
        <a:buFont typeface="Arial" charset="0"/>
        <a:buChar char="•"/>
        <a:tabLst/>
        <a:defRPr sz="2000" kern="1200">
          <a:solidFill>
            <a:schemeClr val="tx1"/>
          </a:solidFill>
          <a:latin typeface="+mn-lt"/>
          <a:ea typeface="+mn-ea"/>
          <a:cs typeface="+mn-cs"/>
        </a:defRPr>
      </a:lvl2pPr>
      <a:lvl3pPr marL="520700" indent="-225425" algn="l" defTabSz="457200" rtl="0" eaLnBrk="1" latinLnBrk="0" hangingPunct="1">
        <a:spcBef>
          <a:spcPts val="100"/>
        </a:spcBef>
        <a:spcAft>
          <a:spcPts val="0"/>
        </a:spcAft>
        <a:buFont typeface="Arial" charset="0"/>
        <a:buChar char="•"/>
        <a:tabLst/>
        <a:defRPr sz="1800" kern="1200">
          <a:solidFill>
            <a:schemeClr val="tx1"/>
          </a:solidFill>
          <a:latin typeface="+mn-lt"/>
          <a:ea typeface="+mn-ea"/>
          <a:cs typeface="+mn-cs"/>
        </a:defRPr>
      </a:lvl3pPr>
      <a:lvl4pPr marL="688975" indent="-230188" algn="l" defTabSz="457200" rtl="0" eaLnBrk="1" latinLnBrk="0" hangingPunct="1">
        <a:spcBef>
          <a:spcPct val="20000"/>
        </a:spcBef>
        <a:spcAft>
          <a:spcPts val="0"/>
        </a:spcAft>
        <a:buFont typeface="Arial" charset="0"/>
        <a:buChar char="•"/>
        <a:tabLst/>
        <a:defRPr sz="1800" kern="1200">
          <a:solidFill>
            <a:schemeClr val="tx1"/>
          </a:solidFill>
          <a:latin typeface="+mn-lt"/>
          <a:ea typeface="+mn-ea"/>
          <a:cs typeface="+mn-cs"/>
        </a:defRPr>
      </a:lvl4pPr>
      <a:lvl5pPr marL="919163" indent="-230188" algn="l" defTabSz="457200" rtl="0" eaLnBrk="1" latinLnBrk="0" hangingPunct="1">
        <a:spcBef>
          <a:spcPct val="20000"/>
        </a:spcBef>
        <a:spcAft>
          <a:spcPts val="600"/>
        </a:spcAft>
        <a:buFont typeface="Arial" charset="0"/>
        <a:buChar char="•"/>
        <a:tabLst/>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2560" userDrawn="1">
          <p15:clr>
            <a:srgbClr val="F26B43"/>
          </p15:clr>
        </p15:guide>
        <p15:guide id="4" pos="5120" userDrawn="1">
          <p15:clr>
            <a:srgbClr val="F26B43"/>
          </p15:clr>
        </p15:guide>
        <p15:guide id="5" pos="7488" userDrawn="1">
          <p15:clr>
            <a:srgbClr val="F26B43"/>
          </p15:clr>
        </p15:guide>
        <p15:guide id="7" orient="horz" pos="144" userDrawn="1">
          <p15:clr>
            <a:srgbClr val="F26B43"/>
          </p15:clr>
        </p15:guide>
        <p15:guide id="8" orient="horz" pos="3888" userDrawn="1">
          <p15:clr>
            <a:srgbClr val="F26B43"/>
          </p15:clr>
        </p15:guide>
        <p15:guide id="9" orient="horz" pos="1440" userDrawn="1">
          <p15:clr>
            <a:srgbClr val="F26B43"/>
          </p15:clr>
        </p15:guide>
        <p15:guide id="10" orient="horz" pos="2880" userDrawn="1">
          <p15:clr>
            <a:srgbClr val="F26B43"/>
          </p15:clr>
        </p15:guide>
        <p15:guide id="11" pos="192"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svg"/></Relationships>
</file>

<file path=ppt/slides/_rels/slide11.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24.svg"/></Relationships>
</file>

<file path=ppt/slides/_rels/slide1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32.png"/><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6.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svg"/><Relationship Id="rId2" Type="http://schemas.openxmlformats.org/officeDocument/2006/relationships/notesSlide" Target="../notesSlides/notesSlide9.xml"/><Relationship Id="rId1" Type="http://schemas.openxmlformats.org/officeDocument/2006/relationships/slideLayout" Target="../slideLayouts/slideLayout11.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svg"/><Relationship Id="rId9" Type="http://schemas.openxmlformats.org/officeDocument/2006/relationships/image" Target="../media/image39.svg"/></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0.xml"/><Relationship Id="rId1" Type="http://schemas.openxmlformats.org/officeDocument/2006/relationships/slideLayout" Target="../slideLayouts/slideLayout1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43.svg"/><Relationship Id="rId5" Type="http://schemas.openxmlformats.org/officeDocument/2006/relationships/image" Target="../media/image42.png"/><Relationship Id="rId4" Type="http://schemas.openxmlformats.org/officeDocument/2006/relationships/image" Target="../media/image41.sv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32.png"/><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3" Type="http://schemas.openxmlformats.org/officeDocument/2006/relationships/image" Target="../media/image45.png"/><Relationship Id="rId2" Type="http://schemas.microsoft.com/office/2018/10/relationships/comments" Target="../comments/modernComment_14A_614CE927.xml"/><Relationship Id="rId1" Type="http://schemas.openxmlformats.org/officeDocument/2006/relationships/slideLayout" Target="../slideLayouts/slideLayout1.xml"/><Relationship Id="rId4" Type="http://schemas.openxmlformats.org/officeDocument/2006/relationships/image" Target="../media/image46.svg"/></Relationships>
</file>

<file path=ppt/slides/_rels/slide2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7.png"/><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8" Type="http://schemas.openxmlformats.org/officeDocument/2006/relationships/image" Target="../media/image53.sv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notesSlide" Target="../notesSlides/notesSlide19.xml"/><Relationship Id="rId1" Type="http://schemas.openxmlformats.org/officeDocument/2006/relationships/slideLayout" Target="../slideLayouts/slideLayout11.xml"/><Relationship Id="rId6" Type="http://schemas.openxmlformats.org/officeDocument/2006/relationships/image" Target="../media/image51.svg"/><Relationship Id="rId5" Type="http://schemas.openxmlformats.org/officeDocument/2006/relationships/image" Target="../media/image50.png"/><Relationship Id="rId4" Type="http://schemas.openxmlformats.org/officeDocument/2006/relationships/image" Target="../media/image49.sv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54.emf"/><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2" Type="http://schemas.openxmlformats.org/officeDocument/2006/relationships/image" Target="../media/image55.emf"/><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E55519B-4510-2681-D25A-A9D9F92CF5F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Subtitle 6">
            <a:extLst>
              <a:ext uri="{FF2B5EF4-FFF2-40B4-BE49-F238E27FC236}">
                <a16:creationId xmlns:a16="http://schemas.microsoft.com/office/drawing/2014/main" id="{D9E4BAFC-9F43-9E05-0EC8-6ECEC2435213}"/>
              </a:ext>
            </a:extLst>
          </p:cNvPr>
          <p:cNvSpPr>
            <a:spLocks noGrp="1"/>
          </p:cNvSpPr>
          <p:nvPr>
            <p:ph type="subTitle" idx="4294967295"/>
          </p:nvPr>
        </p:nvSpPr>
        <p:spPr>
          <a:xfrm>
            <a:off x="0" y="5933292"/>
            <a:ext cx="11301413" cy="1304925"/>
          </a:xfrm>
          <a:prstGeom prst="rect">
            <a:avLst/>
          </a:prstGeom>
        </p:spPr>
        <p:txBody>
          <a:bodyPr vert="horz" lIns="91440" tIns="45720" rIns="91440" bIns="45720" rtlCol="0" anchor="t">
            <a:normAutofit/>
          </a:bodyPr>
          <a:lstStyle/>
          <a:p>
            <a:pPr marL="0" indent="0">
              <a:buNone/>
            </a:pPr>
            <a:r>
              <a:rPr lang="en-US" i="1" dirty="0">
                <a:solidFill>
                  <a:srgbClr val="404040"/>
                </a:solidFill>
                <a:latin typeface="Helvetica" pitchFamily="2" charset="0"/>
                <a:cs typeface="Arial"/>
              </a:rPr>
              <a:t>NYC Dept of Health and Mental Hygiene | NYC REACH</a:t>
            </a:r>
          </a:p>
          <a:p>
            <a:pPr marL="0" indent="0">
              <a:buNone/>
            </a:pPr>
            <a:r>
              <a:rPr lang="en-US" i="1" dirty="0">
                <a:solidFill>
                  <a:srgbClr val="404040"/>
                </a:solidFill>
                <a:latin typeface="Helvetica" pitchFamily="2" charset="0"/>
                <a:cs typeface="Arial"/>
              </a:rPr>
              <a:t>October 25, 2023</a:t>
            </a:r>
            <a:endParaRPr lang="en-US" i="1" dirty="0">
              <a:solidFill>
                <a:srgbClr val="404040"/>
              </a:solidFill>
              <a:latin typeface="Helvetica" pitchFamily="2" charset="0"/>
            </a:endParaRPr>
          </a:p>
        </p:txBody>
      </p:sp>
      <p:sp>
        <p:nvSpPr>
          <p:cNvPr id="6" name="Title 5">
            <a:extLst>
              <a:ext uri="{FF2B5EF4-FFF2-40B4-BE49-F238E27FC236}">
                <a16:creationId xmlns:a16="http://schemas.microsoft.com/office/drawing/2014/main" id="{A1D9EB0C-DBBF-9364-1EFF-7C754D402A27}"/>
              </a:ext>
            </a:extLst>
          </p:cNvPr>
          <p:cNvSpPr>
            <a:spLocks noGrp="1"/>
          </p:cNvSpPr>
          <p:nvPr>
            <p:ph type="ctrTitle" idx="4294967295"/>
          </p:nvPr>
        </p:nvSpPr>
        <p:spPr>
          <a:xfrm>
            <a:off x="899386" y="1983943"/>
            <a:ext cx="11071225" cy="2019300"/>
          </a:xfrm>
          <a:prstGeom prst="rect">
            <a:avLst/>
          </a:prstGeom>
        </p:spPr>
        <p:txBody>
          <a:bodyPr>
            <a:normAutofit/>
          </a:bodyPr>
          <a:lstStyle/>
          <a:p>
            <a:r>
              <a:rPr lang="en-US" dirty="0">
                <a:solidFill>
                  <a:srgbClr val="004A7D"/>
                </a:solidFill>
                <a:latin typeface="Helvetica" pitchFamily="2" charset="0"/>
                <a:cs typeface="Arial"/>
              </a:rPr>
              <a:t>Engaging Community Based Organizations </a:t>
            </a:r>
            <a:br>
              <a:rPr lang="en-US" dirty="0">
                <a:solidFill>
                  <a:srgbClr val="004A7D"/>
                </a:solidFill>
                <a:latin typeface="Helvetica" pitchFamily="2" charset="0"/>
                <a:cs typeface="Arial"/>
              </a:rPr>
            </a:br>
            <a:r>
              <a:rPr lang="en-US" dirty="0">
                <a:solidFill>
                  <a:srgbClr val="004A7D"/>
                </a:solidFill>
                <a:latin typeface="Helvetica" pitchFamily="2" charset="0"/>
                <a:cs typeface="Arial"/>
              </a:rPr>
              <a:t>in Health Information Exchange</a:t>
            </a:r>
          </a:p>
        </p:txBody>
      </p:sp>
      <p:sp>
        <p:nvSpPr>
          <p:cNvPr id="3" name="Subtitle 6">
            <a:extLst>
              <a:ext uri="{FF2B5EF4-FFF2-40B4-BE49-F238E27FC236}">
                <a16:creationId xmlns:a16="http://schemas.microsoft.com/office/drawing/2014/main" id="{246FDC51-E38F-FE20-703C-F2AE22840993}"/>
              </a:ext>
            </a:extLst>
          </p:cNvPr>
          <p:cNvSpPr txBox="1">
            <a:spLocks/>
          </p:cNvSpPr>
          <p:nvPr/>
        </p:nvSpPr>
        <p:spPr>
          <a:xfrm>
            <a:off x="73446" y="3383067"/>
            <a:ext cx="12045107" cy="892421"/>
          </a:xfrm>
          <a:prstGeom prst="rect">
            <a:avLst/>
          </a:prstGeom>
        </p:spPr>
        <p:txBody>
          <a:bodyPr vert="horz" lIns="91440" tIns="45720" rIns="91440" bIns="45720" rtlCol="0" anchor="t">
            <a:normAutofit lnSpcReduction="10000"/>
          </a:bodyPr>
          <a:lstStyle>
            <a:lvl1pPr marL="0" indent="0" algn="ctr" defTabSz="914400" rtl="0" eaLnBrk="1" latinLnBrk="0" hangingPunct="1">
              <a:lnSpc>
                <a:spcPct val="100000"/>
              </a:lnSpc>
              <a:spcBef>
                <a:spcPts val="1000"/>
              </a:spcBef>
              <a:buClr>
                <a:schemeClr val="accent1"/>
              </a:buClr>
              <a:buFont typeface="Arial" panose="020B0604020202020204" pitchFamily="34" charset="0"/>
              <a:buNone/>
              <a:defRPr sz="2400" kern="1200">
                <a:solidFill>
                  <a:schemeClr val="accent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100000"/>
              </a:lnSpc>
              <a:spcBef>
                <a:spcPts val="500"/>
              </a:spcBef>
              <a:buClr>
                <a:schemeClr val="accent1"/>
              </a:buClr>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100000"/>
              </a:lnSpc>
              <a:spcBef>
                <a:spcPts val="500"/>
              </a:spcBef>
              <a:buClr>
                <a:schemeClr val="accent1"/>
              </a:buClr>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100000"/>
              </a:lnSpc>
              <a:spcBef>
                <a:spcPts val="500"/>
              </a:spcBef>
              <a:buClr>
                <a:schemeClr val="accent1"/>
              </a:buClr>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100000"/>
              </a:lnSpc>
              <a:spcBef>
                <a:spcPts val="500"/>
              </a:spcBef>
              <a:buClr>
                <a:schemeClr val="accent1"/>
              </a:buClr>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500" dirty="0">
                <a:solidFill>
                  <a:srgbClr val="1976D2"/>
                </a:solidFill>
                <a:latin typeface="Helvetica" pitchFamily="2" charset="0"/>
                <a:cs typeface="Arial"/>
              </a:rPr>
              <a:t>Dominique Gabriel, PCMH CCE,</a:t>
            </a:r>
            <a:r>
              <a:rPr lang="en-US" dirty="0">
                <a:solidFill>
                  <a:srgbClr val="1976D2"/>
                </a:solidFill>
                <a:latin typeface="Helvetica" pitchFamily="2" charset="0"/>
                <a:cs typeface="Arial"/>
              </a:rPr>
              <a:t>  Matthew Gannon, PCMH CCE </a:t>
            </a:r>
            <a:endParaRPr lang="en-US" dirty="0">
              <a:solidFill>
                <a:srgbClr val="1976D2"/>
              </a:solidFill>
              <a:latin typeface="Helvetica" pitchFamily="2" charset="0"/>
            </a:endParaRPr>
          </a:p>
          <a:p>
            <a:r>
              <a:rPr lang="en-US" dirty="0">
                <a:solidFill>
                  <a:srgbClr val="1976D2"/>
                </a:solidFill>
                <a:latin typeface="Helvetica" pitchFamily="2" charset="0"/>
                <a:cs typeface="Arial"/>
              </a:rPr>
              <a:t>Janice Magno, MPA, PCMH CCE</a:t>
            </a:r>
            <a:endParaRPr lang="en-US" dirty="0">
              <a:solidFill>
                <a:srgbClr val="1976D2"/>
              </a:solidFill>
              <a:latin typeface="Helvetica" pitchFamily="2" charset="0"/>
            </a:endParaRPr>
          </a:p>
        </p:txBody>
      </p:sp>
      <p:cxnSp>
        <p:nvCxnSpPr>
          <p:cNvPr id="4" name="Straight Connector 3">
            <a:extLst>
              <a:ext uri="{FF2B5EF4-FFF2-40B4-BE49-F238E27FC236}">
                <a16:creationId xmlns:a16="http://schemas.microsoft.com/office/drawing/2014/main" id="{177B68E8-F3BE-B830-DBDA-86592B615413}"/>
              </a:ext>
            </a:extLst>
          </p:cNvPr>
          <p:cNvCxnSpPr/>
          <p:nvPr/>
        </p:nvCxnSpPr>
        <p:spPr>
          <a:xfrm flipH="1">
            <a:off x="899386" y="3268980"/>
            <a:ext cx="11292614" cy="30954"/>
          </a:xfrm>
          <a:prstGeom prst="line">
            <a:avLst/>
          </a:prstGeom>
          <a:ln w="12700">
            <a:solidFill>
              <a:srgbClr val="00C7FF"/>
            </a:solidFill>
          </a:ln>
        </p:spPr>
        <p:style>
          <a:lnRef idx="1">
            <a:schemeClr val="accent1"/>
          </a:lnRef>
          <a:fillRef idx="0">
            <a:schemeClr val="accent1"/>
          </a:fillRef>
          <a:effectRef idx="0">
            <a:schemeClr val="accent1"/>
          </a:effectRef>
          <a:fontRef idx="minor">
            <a:schemeClr val="tx1"/>
          </a:fontRef>
        </p:style>
      </p:cxnSp>
      <p:pic>
        <p:nvPicPr>
          <p:cNvPr id="5" name="Picture 4" descr="A picture containing text, clock, clipart&#10;&#10;Description automatically generated">
            <a:extLst>
              <a:ext uri="{FF2B5EF4-FFF2-40B4-BE49-F238E27FC236}">
                <a16:creationId xmlns:a16="http://schemas.microsoft.com/office/drawing/2014/main" id="{A0AF9911-3E10-0499-694F-F10B022475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23513" y="6477782"/>
            <a:ext cx="3168487" cy="380218"/>
          </a:xfrm>
          <a:prstGeom prst="rect">
            <a:avLst/>
          </a:prstGeom>
        </p:spPr>
      </p:pic>
    </p:spTree>
    <p:extLst>
      <p:ext uri="{BB962C8B-B14F-4D97-AF65-F5344CB8AC3E}">
        <p14:creationId xmlns:p14="http://schemas.microsoft.com/office/powerpoint/2010/main" val="33099034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52C3E6-6417-B9FC-BC24-8992522C9468}"/>
              </a:ext>
            </a:extLst>
          </p:cNvPr>
          <p:cNvSpPr>
            <a:spLocks noGrp="1"/>
          </p:cNvSpPr>
          <p:nvPr>
            <p:ph type="title"/>
          </p:nvPr>
        </p:nvSpPr>
        <p:spPr/>
        <p:txBody>
          <a:bodyPr/>
          <a:lstStyle/>
          <a:p>
            <a:r>
              <a:rPr lang="en-US" dirty="0">
                <a:latin typeface="Helvetica" pitchFamily="2" charset="0"/>
                <a:cs typeface="Arial"/>
              </a:rPr>
              <a:t>Benefits of HIE for CBOs</a:t>
            </a:r>
            <a:endParaRPr lang="en-US" dirty="0">
              <a:latin typeface="Helvetica" pitchFamily="2" charset="0"/>
            </a:endParaRPr>
          </a:p>
        </p:txBody>
      </p:sp>
      <p:sp>
        <p:nvSpPr>
          <p:cNvPr id="7" name="Slide Number Placeholder 3">
            <a:extLst>
              <a:ext uri="{FF2B5EF4-FFF2-40B4-BE49-F238E27FC236}">
                <a16:creationId xmlns:a16="http://schemas.microsoft.com/office/drawing/2014/main" id="{97F41C77-6030-24D7-9FA6-A9B27E6FAE70}"/>
              </a:ext>
            </a:extLst>
          </p:cNvPr>
          <p:cNvSpPr txBox="1">
            <a:spLocks/>
          </p:cNvSpPr>
          <p:nvPr/>
        </p:nvSpPr>
        <p:spPr>
          <a:xfrm>
            <a:off x="10050462" y="6180463"/>
            <a:ext cx="719668" cy="168756"/>
          </a:xfrm>
          <a:prstGeom prst="rect">
            <a:avLst/>
          </a:prstGeom>
        </p:spPr>
        <p:txBody>
          <a:bodyPr vert="horz" lIns="0" tIns="0" rIns="0" bIns="0" rtlCol="0" anchor="b">
            <a:noAutofit/>
          </a:bodyPr>
          <a:lstStyle>
            <a:defPPr>
              <a:defRPr lang="en-US"/>
            </a:defPPr>
            <a:lvl1pPr marL="0" algn="r" defTabSz="914400" rtl="0" eaLnBrk="1" latinLnBrk="0" hangingPunct="1">
              <a:defRPr sz="1200" b="0" i="1" kern="1200">
                <a:solidFill>
                  <a:schemeClr val="tx1">
                    <a:lumMod val="60000"/>
                    <a:lumOff val="40000"/>
                  </a:schemeClr>
                </a:solidFill>
                <a:latin typeface="Times New Roman" charset="0"/>
                <a:ea typeface="Times New Roman" charset="0"/>
                <a:cs typeface="Times New Roman"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5B9A96B2-702C-084E-9060-05751DBF82B0}" type="slidenum">
              <a:rPr kumimoji="0" lang="en-US" sz="1200" b="0" i="1" u="none" strike="noStrike" kern="1200" cap="none" spc="0" normalizeH="0" baseline="0" noProof="0" smtClean="0">
                <a:ln>
                  <a:noFill/>
                </a:ln>
                <a:solidFill>
                  <a:srgbClr val="565A5C">
                    <a:lumMod val="60000"/>
                    <a:lumOff val="40000"/>
                  </a:srgbClr>
                </a:solidFill>
                <a:effectLst/>
                <a:uLnTx/>
                <a:uFillTx/>
                <a:latin typeface="Helvetica" pitchFamily="2" charset="0"/>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1" u="none" strike="noStrike" kern="1200" cap="none" spc="0" normalizeH="0" baseline="0" noProof="0">
              <a:ln>
                <a:noFill/>
              </a:ln>
              <a:solidFill>
                <a:srgbClr val="565A5C">
                  <a:lumMod val="60000"/>
                  <a:lumOff val="40000"/>
                </a:srgbClr>
              </a:solidFill>
              <a:effectLst/>
              <a:uLnTx/>
              <a:uFillTx/>
              <a:latin typeface="Helvetica" pitchFamily="2" charset="0"/>
            </a:endParaRPr>
          </a:p>
        </p:txBody>
      </p:sp>
      <p:sp>
        <p:nvSpPr>
          <p:cNvPr id="8" name="TextBox 7">
            <a:extLst>
              <a:ext uri="{FF2B5EF4-FFF2-40B4-BE49-F238E27FC236}">
                <a16:creationId xmlns:a16="http://schemas.microsoft.com/office/drawing/2014/main" id="{B0CA1634-77D3-345C-C3A7-4AC3E822937E}"/>
              </a:ext>
            </a:extLst>
          </p:cNvPr>
          <p:cNvSpPr txBox="1"/>
          <p:nvPr/>
        </p:nvSpPr>
        <p:spPr>
          <a:xfrm>
            <a:off x="4459046" y="3962098"/>
            <a:ext cx="3045372" cy="2369880"/>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a:r>
              <a:rPr lang="en-US" sz="2200" b="1" dirty="0">
                <a:solidFill>
                  <a:srgbClr val="565A5C"/>
                </a:solidFill>
                <a:latin typeface="Helvetica" pitchFamily="2" charset="0"/>
                <a:cs typeface="Arial"/>
              </a:rPr>
              <a:t>Alerts</a:t>
            </a:r>
            <a:endParaRPr lang="en-US" sz="2200" dirty="0">
              <a:solidFill>
                <a:srgbClr val="565A5C"/>
              </a:solidFill>
              <a:latin typeface="Helvetica" pitchFamily="2" charset="0"/>
              <a:cs typeface="Arial"/>
            </a:endParaRPr>
          </a:p>
          <a:p>
            <a:pPr algn="ctr"/>
            <a:endParaRPr lang="en-US" sz="2200" dirty="0">
              <a:solidFill>
                <a:srgbClr val="565A5C"/>
              </a:solidFill>
              <a:latin typeface="Helvetica" pitchFamily="2" charset="0"/>
              <a:cs typeface="Arial"/>
            </a:endParaRPr>
          </a:p>
          <a:p>
            <a:pPr algn="ctr"/>
            <a:r>
              <a:rPr lang="en-US" sz="2200" dirty="0">
                <a:solidFill>
                  <a:srgbClr val="565A5C"/>
                </a:solidFill>
                <a:latin typeface="Helvetica" pitchFamily="2" charset="0"/>
                <a:cs typeface="Arial"/>
              </a:rPr>
              <a:t>Admit/discharge notifications to support post-discharge care transitions </a:t>
            </a:r>
          </a:p>
          <a:p>
            <a:pPr marL="285750" indent="-285750" algn="ctr">
              <a:buFont typeface="Arial"/>
              <a:buChar char="•"/>
            </a:pPr>
            <a:endParaRPr lang="en-US" sz="2200" dirty="0">
              <a:solidFill>
                <a:srgbClr val="565A5C"/>
              </a:solidFill>
              <a:latin typeface="Helvetica" pitchFamily="2" charset="0"/>
              <a:cs typeface="Arial"/>
            </a:endParaRPr>
          </a:p>
        </p:txBody>
      </p:sp>
      <p:grpSp>
        <p:nvGrpSpPr>
          <p:cNvPr id="9" name="Group 8">
            <a:extLst>
              <a:ext uri="{FF2B5EF4-FFF2-40B4-BE49-F238E27FC236}">
                <a16:creationId xmlns:a16="http://schemas.microsoft.com/office/drawing/2014/main" id="{386D34AA-BE72-5510-0876-ACF7208AF57B}"/>
              </a:ext>
            </a:extLst>
          </p:cNvPr>
          <p:cNvGrpSpPr/>
          <p:nvPr/>
        </p:nvGrpSpPr>
        <p:grpSpPr>
          <a:xfrm>
            <a:off x="4985326" y="1575831"/>
            <a:ext cx="1997982" cy="1997982"/>
            <a:chOff x="4867398" y="2203553"/>
            <a:chExt cx="1997982" cy="1997982"/>
          </a:xfrm>
        </p:grpSpPr>
        <p:sp>
          <p:nvSpPr>
            <p:cNvPr id="10" name="Oval 9">
              <a:extLst>
                <a:ext uri="{FF2B5EF4-FFF2-40B4-BE49-F238E27FC236}">
                  <a16:creationId xmlns:a16="http://schemas.microsoft.com/office/drawing/2014/main" id="{BB2D7797-A4E5-D777-92E6-FD4C91867A6A}"/>
                </a:ext>
              </a:extLst>
            </p:cNvPr>
            <p:cNvSpPr/>
            <p:nvPr/>
          </p:nvSpPr>
          <p:spPr>
            <a:xfrm>
              <a:off x="4867398" y="2203553"/>
              <a:ext cx="1997982" cy="1997982"/>
            </a:xfrm>
            <a:prstGeom prst="ellipse">
              <a:avLst/>
            </a:prstGeom>
            <a:solidFill>
              <a:srgbClr val="4F758B"/>
            </a:solidFill>
            <a:ln w="76200" cap="flat" cmpd="sng" algn="ctr">
              <a:no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Helvetica" pitchFamily="2" charset="0"/>
              </a:endParaRPr>
            </a:p>
          </p:txBody>
        </p:sp>
        <p:pic>
          <p:nvPicPr>
            <p:cNvPr id="11" name="Graphic 15" descr="Meeting outline">
              <a:extLst>
                <a:ext uri="{FF2B5EF4-FFF2-40B4-BE49-F238E27FC236}">
                  <a16:creationId xmlns:a16="http://schemas.microsoft.com/office/drawing/2014/main" id="{51247006-7617-E6F8-7873-F879DCE1195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211524" y="2449176"/>
              <a:ext cx="1269124" cy="1282262"/>
            </a:xfrm>
            <a:prstGeom prst="rect">
              <a:avLst/>
            </a:prstGeom>
          </p:spPr>
        </p:pic>
      </p:grpSp>
      <p:grpSp>
        <p:nvGrpSpPr>
          <p:cNvPr id="12" name="Group 11">
            <a:extLst>
              <a:ext uri="{FF2B5EF4-FFF2-40B4-BE49-F238E27FC236}">
                <a16:creationId xmlns:a16="http://schemas.microsoft.com/office/drawing/2014/main" id="{578C4FA3-EB30-A512-012F-AD74E483095F}"/>
              </a:ext>
            </a:extLst>
          </p:cNvPr>
          <p:cNvGrpSpPr/>
          <p:nvPr/>
        </p:nvGrpSpPr>
        <p:grpSpPr>
          <a:xfrm>
            <a:off x="1196131" y="1573347"/>
            <a:ext cx="2002536" cy="2002536"/>
            <a:chOff x="1410876" y="2194142"/>
            <a:chExt cx="2002536" cy="2002536"/>
          </a:xfrm>
          <a:solidFill>
            <a:srgbClr val="639814"/>
          </a:solidFill>
        </p:grpSpPr>
        <p:sp>
          <p:nvSpPr>
            <p:cNvPr id="13" name="Oval 12">
              <a:extLst>
                <a:ext uri="{FF2B5EF4-FFF2-40B4-BE49-F238E27FC236}">
                  <a16:creationId xmlns:a16="http://schemas.microsoft.com/office/drawing/2014/main" id="{F595F948-948C-27F4-68AD-D27787B14E09}"/>
                </a:ext>
              </a:extLst>
            </p:cNvPr>
            <p:cNvSpPr/>
            <p:nvPr/>
          </p:nvSpPr>
          <p:spPr>
            <a:xfrm>
              <a:off x="1410876" y="2194142"/>
              <a:ext cx="2002536" cy="2002536"/>
            </a:xfrm>
            <a:prstGeom prst="ellipse">
              <a:avLst/>
            </a:prstGeom>
            <a:solidFill>
              <a:schemeClr val="accent1"/>
            </a:solidFill>
            <a:ln w="762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Helvetica" pitchFamily="2" charset="0"/>
              </a:endParaRPr>
            </a:p>
          </p:txBody>
        </p:sp>
        <p:pic>
          <p:nvPicPr>
            <p:cNvPr id="14" name="Graphic 16" descr="Clipboard Checked with solid fill">
              <a:extLst>
                <a:ext uri="{FF2B5EF4-FFF2-40B4-BE49-F238E27FC236}">
                  <a16:creationId xmlns:a16="http://schemas.microsoft.com/office/drawing/2014/main" id="{226476E2-A82A-2DF4-B5A9-821D32593A9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665910" y="2449176"/>
              <a:ext cx="1492468" cy="1492468"/>
            </a:xfrm>
            <a:prstGeom prst="rect">
              <a:avLst/>
            </a:prstGeom>
          </p:spPr>
        </p:pic>
      </p:grpSp>
      <p:grpSp>
        <p:nvGrpSpPr>
          <p:cNvPr id="15" name="Group 14">
            <a:extLst>
              <a:ext uri="{FF2B5EF4-FFF2-40B4-BE49-F238E27FC236}">
                <a16:creationId xmlns:a16="http://schemas.microsoft.com/office/drawing/2014/main" id="{203A2381-5F7D-8FE8-1553-79D4FE097902}"/>
              </a:ext>
            </a:extLst>
          </p:cNvPr>
          <p:cNvGrpSpPr/>
          <p:nvPr/>
        </p:nvGrpSpPr>
        <p:grpSpPr>
          <a:xfrm>
            <a:off x="8767594" y="1573554"/>
            <a:ext cx="2002536" cy="2002536"/>
            <a:chOff x="8767594" y="2201276"/>
            <a:chExt cx="2002536" cy="2002536"/>
          </a:xfrm>
          <a:solidFill>
            <a:srgbClr val="639814"/>
          </a:solidFill>
        </p:grpSpPr>
        <p:sp>
          <p:nvSpPr>
            <p:cNvPr id="16" name="Oval 15">
              <a:extLst>
                <a:ext uri="{FF2B5EF4-FFF2-40B4-BE49-F238E27FC236}">
                  <a16:creationId xmlns:a16="http://schemas.microsoft.com/office/drawing/2014/main" id="{B1AA087E-7B5D-0408-54B7-DD970428FDF1}"/>
                </a:ext>
              </a:extLst>
            </p:cNvPr>
            <p:cNvSpPr/>
            <p:nvPr/>
          </p:nvSpPr>
          <p:spPr>
            <a:xfrm>
              <a:off x="8767594" y="2201276"/>
              <a:ext cx="2002536" cy="2002536"/>
            </a:xfrm>
            <a:prstGeom prst="ellipse">
              <a:avLst/>
            </a:prstGeom>
            <a:solidFill>
              <a:schemeClr val="accent3"/>
            </a:solidFill>
            <a:ln w="762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Helvetica" pitchFamily="2" charset="0"/>
              </a:endParaRPr>
            </a:p>
          </p:txBody>
        </p:sp>
        <p:pic>
          <p:nvPicPr>
            <p:cNvPr id="17" name="Graphic 16" descr="Handshake with solid fill">
              <a:extLst>
                <a:ext uri="{FF2B5EF4-FFF2-40B4-BE49-F238E27FC236}">
                  <a16:creationId xmlns:a16="http://schemas.microsoft.com/office/drawing/2014/main" id="{7B4CFD5B-B6C2-04C3-0ADD-DC7EE477557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126248" y="2669582"/>
              <a:ext cx="1272061" cy="1272061"/>
            </a:xfrm>
            <a:prstGeom prst="rect">
              <a:avLst/>
            </a:prstGeom>
          </p:spPr>
        </p:pic>
      </p:grpSp>
      <p:sp>
        <p:nvSpPr>
          <p:cNvPr id="18" name="TextBox 17">
            <a:extLst>
              <a:ext uri="{FF2B5EF4-FFF2-40B4-BE49-F238E27FC236}">
                <a16:creationId xmlns:a16="http://schemas.microsoft.com/office/drawing/2014/main" id="{20633A1F-8CC8-C5C2-5710-CD89FD96F8B7}"/>
              </a:ext>
            </a:extLst>
          </p:cNvPr>
          <p:cNvSpPr txBox="1"/>
          <p:nvPr/>
        </p:nvSpPr>
        <p:spPr>
          <a:xfrm>
            <a:off x="8308864" y="3962098"/>
            <a:ext cx="3045372" cy="3046988"/>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a:r>
              <a:rPr lang="en-US" sz="2200" b="1">
                <a:solidFill>
                  <a:srgbClr val="565A5C"/>
                </a:solidFill>
                <a:latin typeface="Helvetica" pitchFamily="2" charset="0"/>
                <a:cs typeface="Arial"/>
              </a:rPr>
              <a:t>Data/Analytics</a:t>
            </a:r>
            <a:endParaRPr lang="en-US" sz="2200">
              <a:solidFill>
                <a:srgbClr val="565A5C"/>
              </a:solidFill>
              <a:latin typeface="Helvetica" pitchFamily="2" charset="0"/>
              <a:cs typeface="Arial"/>
            </a:endParaRPr>
          </a:p>
          <a:p>
            <a:pPr marL="285750" indent="-285750" algn="ctr">
              <a:buFont typeface="Arial"/>
              <a:buChar char="•"/>
            </a:pPr>
            <a:endParaRPr lang="en-US" sz="2200">
              <a:solidFill>
                <a:srgbClr val="565A5C"/>
              </a:solidFill>
              <a:latin typeface="Helvetica" pitchFamily="2" charset="0"/>
              <a:cs typeface="Arial"/>
            </a:endParaRPr>
          </a:p>
          <a:p>
            <a:pPr algn="ctr"/>
            <a:r>
              <a:rPr lang="en-US" sz="2200">
                <a:solidFill>
                  <a:srgbClr val="565A5C"/>
                </a:solidFill>
                <a:latin typeface="Helvetica" pitchFamily="2" charset="0"/>
                <a:cs typeface="Arial"/>
              </a:rPr>
              <a:t>Panel reports to prioritize CBO outreach to patients and support program evaluation</a:t>
            </a:r>
          </a:p>
          <a:p>
            <a:pPr algn="ctr"/>
            <a:endParaRPr lang="en-US" sz="2200">
              <a:solidFill>
                <a:srgbClr val="565A5C"/>
              </a:solidFill>
              <a:latin typeface="Helvetica" pitchFamily="2" charset="0"/>
              <a:cs typeface="Arial"/>
            </a:endParaRPr>
          </a:p>
          <a:p>
            <a:pPr algn="ctr"/>
            <a:endParaRPr lang="en-US" sz="2200">
              <a:solidFill>
                <a:srgbClr val="565A5C"/>
              </a:solidFill>
              <a:latin typeface="Helvetica" pitchFamily="2" charset="0"/>
              <a:cs typeface="Arial"/>
            </a:endParaRPr>
          </a:p>
          <a:p>
            <a:pPr algn="ctr"/>
            <a:endParaRPr lang="en-US" sz="2200">
              <a:solidFill>
                <a:srgbClr val="565A5C"/>
              </a:solidFill>
              <a:latin typeface="Helvetica" pitchFamily="2" charset="0"/>
              <a:cs typeface="Arial"/>
            </a:endParaRPr>
          </a:p>
        </p:txBody>
      </p:sp>
      <p:sp>
        <p:nvSpPr>
          <p:cNvPr id="19" name="TextBox 18">
            <a:extLst>
              <a:ext uri="{FF2B5EF4-FFF2-40B4-BE49-F238E27FC236}">
                <a16:creationId xmlns:a16="http://schemas.microsoft.com/office/drawing/2014/main" id="{8700986C-67E4-9FE0-7DB0-9EF128E2934A}"/>
              </a:ext>
            </a:extLst>
          </p:cNvPr>
          <p:cNvSpPr txBox="1"/>
          <p:nvPr/>
        </p:nvSpPr>
        <p:spPr>
          <a:xfrm>
            <a:off x="675478" y="3962098"/>
            <a:ext cx="3045372" cy="2031325"/>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a:r>
              <a:rPr lang="en-US" sz="2200" b="1" dirty="0">
                <a:solidFill>
                  <a:srgbClr val="565A5C"/>
                </a:solidFill>
                <a:latin typeface="Helvetica" pitchFamily="2" charset="0"/>
                <a:cs typeface="Arial"/>
              </a:rPr>
              <a:t>Clinical Lookup</a:t>
            </a:r>
            <a:endParaRPr lang="en-US" sz="2200" dirty="0">
              <a:solidFill>
                <a:srgbClr val="565A5C"/>
              </a:solidFill>
              <a:latin typeface="Helvetica" pitchFamily="2" charset="0"/>
              <a:cs typeface="Arial"/>
            </a:endParaRPr>
          </a:p>
          <a:p>
            <a:pPr marL="285750" indent="-285750" algn="ctr">
              <a:buFont typeface="Arial"/>
              <a:buChar char="•"/>
            </a:pPr>
            <a:endParaRPr lang="en-US" sz="2200" dirty="0">
              <a:solidFill>
                <a:srgbClr val="565A5C"/>
              </a:solidFill>
              <a:latin typeface="Helvetica" pitchFamily="2" charset="0"/>
              <a:cs typeface="Arial"/>
            </a:endParaRPr>
          </a:p>
          <a:p>
            <a:pPr algn="ctr"/>
            <a:r>
              <a:rPr lang="en-US" sz="2200" dirty="0">
                <a:solidFill>
                  <a:srgbClr val="565A5C"/>
                </a:solidFill>
                <a:latin typeface="Helvetica" pitchFamily="2" charset="0"/>
                <a:cs typeface="Arial"/>
              </a:rPr>
              <a:t>Clinical data from NYS &amp; NYS providers to monitor clients' medical conditions</a:t>
            </a:r>
          </a:p>
        </p:txBody>
      </p:sp>
    </p:spTree>
    <p:extLst>
      <p:ext uri="{BB962C8B-B14F-4D97-AF65-F5344CB8AC3E}">
        <p14:creationId xmlns:p14="http://schemas.microsoft.com/office/powerpoint/2010/main" val="4197090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8" grpId="0"/>
      <p:bldP spid="1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D10B49-78A8-9B6D-190C-C6A944D79F90}"/>
              </a:ext>
            </a:extLst>
          </p:cNvPr>
          <p:cNvSpPr>
            <a:spLocks noGrp="1"/>
          </p:cNvSpPr>
          <p:nvPr>
            <p:ph type="title"/>
          </p:nvPr>
        </p:nvSpPr>
        <p:spPr/>
        <p:txBody>
          <a:bodyPr/>
          <a:lstStyle/>
          <a:p>
            <a:r>
              <a:rPr lang="en-US">
                <a:latin typeface="Helvetica" pitchFamily="2" charset="0"/>
              </a:rPr>
              <a:t>Project Overview</a:t>
            </a:r>
          </a:p>
        </p:txBody>
      </p:sp>
      <p:sp>
        <p:nvSpPr>
          <p:cNvPr id="4" name="TextBox 3">
            <a:extLst>
              <a:ext uri="{FF2B5EF4-FFF2-40B4-BE49-F238E27FC236}">
                <a16:creationId xmlns:a16="http://schemas.microsoft.com/office/drawing/2014/main" id="{4F0FCF23-EDFF-CBD4-2028-87F44B15F3CE}"/>
              </a:ext>
            </a:extLst>
          </p:cNvPr>
          <p:cNvSpPr txBox="1"/>
          <p:nvPr/>
        </p:nvSpPr>
        <p:spPr>
          <a:xfrm>
            <a:off x="824345" y="1251818"/>
            <a:ext cx="10649581" cy="830997"/>
          </a:xfrm>
          <a:prstGeom prst="rect">
            <a:avLst/>
          </a:prstGeom>
          <a:noFill/>
        </p:spPr>
        <p:txBody>
          <a:bodyPr wrap="square" lIns="91440" tIns="45720" rIns="91440" bIns="45720" anchor="t">
            <a:spAutoFit/>
          </a:bodyPr>
          <a:lstStyle/>
          <a:p>
            <a:r>
              <a:rPr lang="en-US" sz="2400" dirty="0">
                <a:latin typeface="Helvetica" pitchFamily="2" charset="0"/>
                <a:ea typeface="+mn-lt"/>
                <a:cs typeface="Arial" panose="020B0604020202020204" pitchFamily="34" charset="0"/>
              </a:rPr>
              <a:t>Beginning in December 2020, NYC REACH collaborated with Healthix to pilot HIE integration among a cohort of CBOs</a:t>
            </a:r>
            <a:endParaRPr lang="en-US" sz="2000" dirty="0">
              <a:latin typeface="Helvetica" pitchFamily="2" charset="0"/>
              <a:cs typeface="Arial" panose="020B0604020202020204" pitchFamily="34" charset="0"/>
            </a:endParaRPr>
          </a:p>
        </p:txBody>
      </p:sp>
      <p:pic>
        <p:nvPicPr>
          <p:cNvPr id="3" name="Graphic 2" descr="Server with solid fill">
            <a:extLst>
              <a:ext uri="{FF2B5EF4-FFF2-40B4-BE49-F238E27FC236}">
                <a16:creationId xmlns:a16="http://schemas.microsoft.com/office/drawing/2014/main" id="{D037E06E-CD49-94E2-E5DA-7114196BE7F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21327" y="2452253"/>
            <a:ext cx="914400" cy="914400"/>
          </a:xfrm>
          <a:prstGeom prst="rect">
            <a:avLst/>
          </a:prstGeom>
        </p:spPr>
      </p:pic>
      <p:pic>
        <p:nvPicPr>
          <p:cNvPr id="6" name="Graphic 5" descr="Classroom with solid fill">
            <a:extLst>
              <a:ext uri="{FF2B5EF4-FFF2-40B4-BE49-F238E27FC236}">
                <a16:creationId xmlns:a16="http://schemas.microsoft.com/office/drawing/2014/main" id="{EE137945-20F2-9F87-13CF-0CC762746D8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21327" y="5043054"/>
            <a:ext cx="914400" cy="914400"/>
          </a:xfrm>
          <a:prstGeom prst="rect">
            <a:avLst/>
          </a:prstGeom>
        </p:spPr>
      </p:pic>
      <p:sp>
        <p:nvSpPr>
          <p:cNvPr id="7" name="TextBox 6">
            <a:extLst>
              <a:ext uri="{FF2B5EF4-FFF2-40B4-BE49-F238E27FC236}">
                <a16:creationId xmlns:a16="http://schemas.microsoft.com/office/drawing/2014/main" id="{A4DCFBA0-D2AD-07B7-6629-E295EF5AE814}"/>
              </a:ext>
            </a:extLst>
          </p:cNvPr>
          <p:cNvSpPr txBox="1"/>
          <p:nvPr/>
        </p:nvSpPr>
        <p:spPr>
          <a:xfrm>
            <a:off x="2050472" y="2677390"/>
            <a:ext cx="8832272"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solidFill>
                  <a:srgbClr val="004A7D"/>
                </a:solidFill>
                <a:latin typeface="Helvetica" pitchFamily="2" charset="0"/>
                <a:cs typeface="Arial" panose="020B0604020202020204" pitchFamily="34" charset="0"/>
              </a:rPr>
              <a:t>Partnered to refine </a:t>
            </a:r>
            <a:r>
              <a:rPr lang="en-US" sz="2400" i="1" dirty="0">
                <a:solidFill>
                  <a:srgbClr val="004A7D"/>
                </a:solidFill>
                <a:latin typeface="Helvetica" pitchFamily="2" charset="0"/>
                <a:cs typeface="Arial" panose="020B0604020202020204" pitchFamily="34" charset="0"/>
              </a:rPr>
              <a:t>Profile360 </a:t>
            </a:r>
            <a:r>
              <a:rPr lang="en-US" sz="2400" dirty="0">
                <a:solidFill>
                  <a:srgbClr val="004A7D"/>
                </a:solidFill>
                <a:latin typeface="Helvetica" pitchFamily="2" charset="0"/>
                <a:cs typeface="Arial" panose="020B0604020202020204" pitchFamily="34" charset="0"/>
              </a:rPr>
              <a:t>feature for CBOs</a:t>
            </a:r>
          </a:p>
        </p:txBody>
      </p:sp>
      <p:sp>
        <p:nvSpPr>
          <p:cNvPr id="8" name="TextBox 7">
            <a:extLst>
              <a:ext uri="{FF2B5EF4-FFF2-40B4-BE49-F238E27FC236}">
                <a16:creationId xmlns:a16="http://schemas.microsoft.com/office/drawing/2014/main" id="{07E36D21-129F-660E-6BB4-02F00B97A836}"/>
              </a:ext>
            </a:extLst>
          </p:cNvPr>
          <p:cNvSpPr txBox="1"/>
          <p:nvPr/>
        </p:nvSpPr>
        <p:spPr>
          <a:xfrm>
            <a:off x="2050472" y="3861952"/>
            <a:ext cx="9012381"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solidFill>
                  <a:srgbClr val="004A7D"/>
                </a:solidFill>
                <a:latin typeface="Helvetica" pitchFamily="2" charset="0"/>
                <a:cs typeface="Arial" panose="020B0604020202020204" pitchFamily="34" charset="0"/>
              </a:rPr>
              <a:t>Engaged 10 CBOs in New York City to integrate with Healthix at no cost</a:t>
            </a:r>
          </a:p>
        </p:txBody>
      </p:sp>
      <p:sp>
        <p:nvSpPr>
          <p:cNvPr id="9" name="TextBox 8">
            <a:extLst>
              <a:ext uri="{FF2B5EF4-FFF2-40B4-BE49-F238E27FC236}">
                <a16:creationId xmlns:a16="http://schemas.microsoft.com/office/drawing/2014/main" id="{51BE3518-7792-284D-D16B-2C565CA08252}"/>
              </a:ext>
            </a:extLst>
          </p:cNvPr>
          <p:cNvSpPr txBox="1"/>
          <p:nvPr/>
        </p:nvSpPr>
        <p:spPr>
          <a:xfrm>
            <a:off x="2050472" y="5143497"/>
            <a:ext cx="9545781"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solidFill>
                  <a:srgbClr val="004A7D"/>
                </a:solidFill>
                <a:latin typeface="Helvetica" pitchFamily="2" charset="0"/>
                <a:cs typeface="Arial" panose="020B0604020202020204" pitchFamily="34" charset="0"/>
              </a:rPr>
              <a:t>Provided technical assistance for onboarding and implementation processes</a:t>
            </a:r>
          </a:p>
        </p:txBody>
      </p:sp>
      <p:pic>
        <p:nvPicPr>
          <p:cNvPr id="10" name="Graphic 9" descr="Receiver with solid fill">
            <a:extLst>
              <a:ext uri="{FF2B5EF4-FFF2-40B4-BE49-F238E27FC236}">
                <a16:creationId xmlns:a16="http://schemas.microsoft.com/office/drawing/2014/main" id="{EEFFFFA8-57C8-B747-5AEB-02DDDFB1ED1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21327" y="3685308"/>
            <a:ext cx="914400" cy="914400"/>
          </a:xfrm>
          <a:prstGeom prst="rect">
            <a:avLst/>
          </a:prstGeom>
        </p:spPr>
      </p:pic>
    </p:spTree>
    <p:extLst>
      <p:ext uri="{BB962C8B-B14F-4D97-AF65-F5344CB8AC3E}">
        <p14:creationId xmlns:p14="http://schemas.microsoft.com/office/powerpoint/2010/main" val="24821474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3BCA6D9-DA1E-F078-F994-E087720B3EB2}"/>
              </a:ext>
            </a:extLst>
          </p:cNvPr>
          <p:cNvSpPr>
            <a:spLocks noGrp="1"/>
          </p:cNvSpPr>
          <p:nvPr>
            <p:ph idx="1"/>
          </p:nvPr>
        </p:nvSpPr>
        <p:spPr/>
        <p:txBody>
          <a:bodyPr vert="horz" lIns="91440" tIns="45720" rIns="91440" bIns="45720" rtlCol="0" anchor="t">
            <a:normAutofit fontScale="92500" lnSpcReduction="20000"/>
          </a:bodyPr>
          <a:lstStyle/>
          <a:p>
            <a:r>
              <a:rPr lang="en-US" dirty="0">
                <a:latin typeface="Helvetica" pitchFamily="2" charset="0"/>
                <a:cs typeface="Arial"/>
              </a:rPr>
              <a:t>Largest public HIE in US, serving NYC &amp; surrounding region </a:t>
            </a:r>
            <a:endParaRPr lang="en-US" dirty="0">
              <a:latin typeface="Helvetica" pitchFamily="2" charset="0"/>
            </a:endParaRPr>
          </a:p>
          <a:p>
            <a:r>
              <a:rPr lang="en-US" dirty="0">
                <a:latin typeface="Helvetica" pitchFamily="2" charset="0"/>
                <a:cs typeface="Arial"/>
              </a:rPr>
              <a:t>Exchanges data with over 8k facilities, for 20M+ individuals </a:t>
            </a:r>
            <a:endParaRPr lang="en-US" dirty="0">
              <a:latin typeface="Helvetica" pitchFamily="2" charset="0"/>
            </a:endParaRPr>
          </a:p>
          <a:p>
            <a:r>
              <a:rPr lang="en-US" dirty="0">
                <a:latin typeface="Helvetica" pitchFamily="2" charset="0"/>
                <a:cs typeface="Arial"/>
              </a:rPr>
              <a:t>Services include: </a:t>
            </a:r>
            <a:endParaRPr lang="en-US" dirty="0">
              <a:latin typeface="Helvetica" pitchFamily="2" charset="0"/>
            </a:endParaRPr>
          </a:p>
          <a:p>
            <a:pPr lvl="1"/>
            <a:r>
              <a:rPr lang="en-US" i="1" dirty="0">
                <a:latin typeface="Helvetica" pitchFamily="2" charset="0"/>
                <a:cs typeface="Arial"/>
              </a:rPr>
              <a:t>Query:</a:t>
            </a:r>
            <a:r>
              <a:rPr lang="en-US" dirty="0">
                <a:latin typeface="Helvetica" pitchFamily="2" charset="0"/>
                <a:cs typeface="Arial"/>
              </a:rPr>
              <a:t> web portal to look up clinical information </a:t>
            </a:r>
          </a:p>
          <a:p>
            <a:pPr lvl="1"/>
            <a:r>
              <a:rPr lang="en-US" i="1" dirty="0">
                <a:latin typeface="Helvetica" pitchFamily="2" charset="0"/>
                <a:cs typeface="Arial"/>
              </a:rPr>
              <a:t>Alerts:</a:t>
            </a:r>
            <a:r>
              <a:rPr lang="en-US" dirty="0">
                <a:latin typeface="Helvetica" pitchFamily="2" charset="0"/>
                <a:cs typeface="Arial"/>
              </a:rPr>
              <a:t> real time notifications of admissions and discharges </a:t>
            </a:r>
            <a:endParaRPr lang="en-US" dirty="0">
              <a:latin typeface="Helvetica" pitchFamily="2" charset="0"/>
            </a:endParaRPr>
          </a:p>
          <a:p>
            <a:pPr lvl="1"/>
            <a:r>
              <a:rPr lang="en-US" i="1" dirty="0">
                <a:latin typeface="Helvetica" pitchFamily="2" charset="0"/>
                <a:cs typeface="Arial"/>
              </a:rPr>
              <a:t>SHIN-NY:</a:t>
            </a:r>
            <a:r>
              <a:rPr lang="en-US" dirty="0">
                <a:latin typeface="Helvetica" pitchFamily="2" charset="0"/>
                <a:cs typeface="Arial"/>
              </a:rPr>
              <a:t> access to statewide patient health information </a:t>
            </a:r>
            <a:endParaRPr lang="en-US" dirty="0">
              <a:latin typeface="Helvetica" pitchFamily="2" charset="0"/>
            </a:endParaRPr>
          </a:p>
          <a:p>
            <a:pPr lvl="1"/>
            <a:r>
              <a:rPr lang="en-US" i="1" dirty="0">
                <a:latin typeface="Helvetica" pitchFamily="2" charset="0"/>
                <a:cs typeface="Arial"/>
              </a:rPr>
              <a:t>Analytics:</a:t>
            </a:r>
            <a:r>
              <a:rPr lang="en-US" dirty="0">
                <a:latin typeface="Helvetica" pitchFamily="2" charset="0"/>
                <a:cs typeface="Arial"/>
              </a:rPr>
              <a:t> reporting services for population health, research, outreach </a:t>
            </a:r>
            <a:endParaRPr lang="en-US" dirty="0">
              <a:latin typeface="Helvetica" pitchFamily="2" charset="0"/>
            </a:endParaRPr>
          </a:p>
          <a:p>
            <a:pPr lvl="1"/>
            <a:r>
              <a:rPr lang="en-US" i="1" dirty="0">
                <a:latin typeface="Helvetica" pitchFamily="2" charset="0"/>
                <a:cs typeface="Arial"/>
              </a:rPr>
              <a:t>Profile 360:</a:t>
            </a:r>
            <a:r>
              <a:rPr lang="en-US" dirty="0">
                <a:latin typeface="Helvetica" pitchFamily="2" charset="0"/>
                <a:cs typeface="Arial"/>
              </a:rPr>
              <a:t> data exchange for CBOs </a:t>
            </a:r>
            <a:endParaRPr lang="en-US" dirty="0">
              <a:latin typeface="Helvetica" pitchFamily="2" charset="0"/>
            </a:endParaRPr>
          </a:p>
        </p:txBody>
      </p:sp>
      <p:sp>
        <p:nvSpPr>
          <p:cNvPr id="2" name="Title 1">
            <a:extLst>
              <a:ext uri="{FF2B5EF4-FFF2-40B4-BE49-F238E27FC236}">
                <a16:creationId xmlns:a16="http://schemas.microsoft.com/office/drawing/2014/main" id="{0D0CB99D-6E40-DCC4-2563-2B7D64D004DF}"/>
              </a:ext>
            </a:extLst>
          </p:cNvPr>
          <p:cNvSpPr>
            <a:spLocks noGrp="1"/>
          </p:cNvSpPr>
          <p:nvPr>
            <p:ph type="title"/>
          </p:nvPr>
        </p:nvSpPr>
        <p:spPr/>
        <p:txBody>
          <a:bodyPr/>
          <a:lstStyle/>
          <a:p>
            <a:r>
              <a:rPr lang="en-US">
                <a:latin typeface="Helvetica" pitchFamily="2" charset="0"/>
                <a:cs typeface="Arial"/>
              </a:rPr>
              <a:t>About Healthix</a:t>
            </a:r>
            <a:endParaRPr lang="en-US">
              <a:latin typeface="Helvetica" pitchFamily="2" charset="0"/>
            </a:endParaRPr>
          </a:p>
        </p:txBody>
      </p:sp>
      <p:pic>
        <p:nvPicPr>
          <p:cNvPr id="5" name="Picture 4">
            <a:extLst>
              <a:ext uri="{FF2B5EF4-FFF2-40B4-BE49-F238E27FC236}">
                <a16:creationId xmlns:a16="http://schemas.microsoft.com/office/drawing/2014/main" id="{2C770AE1-6368-D858-25FE-5986E0974BF1}"/>
              </a:ext>
            </a:extLst>
          </p:cNvPr>
          <p:cNvPicPr>
            <a:picLocks noChangeAspect="1"/>
          </p:cNvPicPr>
          <p:nvPr/>
        </p:nvPicPr>
        <p:blipFill>
          <a:blip r:embed="rId2"/>
          <a:stretch>
            <a:fillRect/>
          </a:stretch>
        </p:blipFill>
        <p:spPr>
          <a:xfrm>
            <a:off x="1457926" y="5703149"/>
            <a:ext cx="5365500" cy="1152130"/>
          </a:xfrm>
          <a:prstGeom prst="rect">
            <a:avLst/>
          </a:prstGeom>
        </p:spPr>
      </p:pic>
    </p:spTree>
    <p:extLst>
      <p:ext uri="{BB962C8B-B14F-4D97-AF65-F5344CB8AC3E}">
        <p14:creationId xmlns:p14="http://schemas.microsoft.com/office/powerpoint/2010/main" val="39420907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3CE06F-FBAA-8249-5680-6B0E1ABD998A}"/>
              </a:ext>
            </a:extLst>
          </p:cNvPr>
          <p:cNvSpPr>
            <a:spLocks noGrp="1"/>
          </p:cNvSpPr>
          <p:nvPr>
            <p:ph type="title"/>
          </p:nvPr>
        </p:nvSpPr>
        <p:spPr/>
        <p:txBody>
          <a:bodyPr/>
          <a:lstStyle/>
          <a:p>
            <a:r>
              <a:rPr lang="en-US">
                <a:latin typeface="Helvetica" pitchFamily="2" charset="0"/>
                <a:cs typeface="Arial"/>
              </a:rPr>
              <a:t>Patient Data Available in Healthix</a:t>
            </a:r>
            <a:endParaRPr lang="en-US">
              <a:latin typeface="Helvetica" pitchFamily="2" charset="0"/>
            </a:endParaRPr>
          </a:p>
        </p:txBody>
      </p:sp>
      <p:sp>
        <p:nvSpPr>
          <p:cNvPr id="4" name="Content Placeholder 2">
            <a:extLst>
              <a:ext uri="{FF2B5EF4-FFF2-40B4-BE49-F238E27FC236}">
                <a16:creationId xmlns:a16="http://schemas.microsoft.com/office/drawing/2014/main" id="{AD9E104B-20F0-DC4B-E437-DBBF8143B567}"/>
              </a:ext>
            </a:extLst>
          </p:cNvPr>
          <p:cNvSpPr txBox="1">
            <a:spLocks/>
          </p:cNvSpPr>
          <p:nvPr/>
        </p:nvSpPr>
        <p:spPr>
          <a:xfrm>
            <a:off x="2726558" y="1155581"/>
            <a:ext cx="5779914" cy="5243590"/>
          </a:xfrm>
          <a:prstGeom prst="rect">
            <a:avLst/>
          </a:prstGeom>
        </p:spPr>
        <p:txBody>
          <a:bodyPr lIns="91440" tIns="45720" rIns="91440" bIns="45720" anchor="t"/>
          <a:lstStyle>
            <a:lvl1pPr marL="228600" indent="-228600" algn="l" defTabSz="914400" rtl="0" eaLnBrk="1" latinLnBrk="0" hangingPunct="1">
              <a:lnSpc>
                <a:spcPct val="100000"/>
              </a:lnSpc>
              <a:spcBef>
                <a:spcPts val="1000"/>
              </a:spcBef>
              <a:buClr>
                <a:schemeClr val="accent1"/>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chemeClr val="accent1"/>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chemeClr val="accent1"/>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chemeClr val="accent1"/>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chemeClr val="accent1"/>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FC107"/>
              </a:buClr>
            </a:pPr>
            <a:r>
              <a:rPr lang="en-US" sz="2000" dirty="0">
                <a:latin typeface="Helvetica" pitchFamily="2" charset="0"/>
              </a:rPr>
              <a:t>Demographics (Name, Gender, DOB, Race, Ethnicity, Language)</a:t>
            </a:r>
          </a:p>
          <a:p>
            <a:pPr>
              <a:buClr>
                <a:srgbClr val="FFC107"/>
              </a:buClr>
            </a:pPr>
            <a:r>
              <a:rPr lang="en-US" sz="2000" dirty="0">
                <a:latin typeface="Helvetica" pitchFamily="2" charset="0"/>
              </a:rPr>
              <a:t>Smoking Status</a:t>
            </a:r>
          </a:p>
          <a:p>
            <a:pPr>
              <a:buClr>
                <a:srgbClr val="FFC107"/>
              </a:buClr>
            </a:pPr>
            <a:r>
              <a:rPr lang="en-US" sz="2000" dirty="0">
                <a:latin typeface="Helvetica" pitchFamily="2" charset="0"/>
              </a:rPr>
              <a:t>Vital Signs (height, weight, BP, BMI)</a:t>
            </a:r>
          </a:p>
          <a:p>
            <a:pPr>
              <a:buClr>
                <a:srgbClr val="FFC107"/>
              </a:buClr>
            </a:pPr>
            <a:r>
              <a:rPr lang="en-US" sz="2000" dirty="0">
                <a:latin typeface="Helvetica" pitchFamily="2" charset="0"/>
              </a:rPr>
              <a:t>Immunizations</a:t>
            </a:r>
          </a:p>
          <a:p>
            <a:pPr>
              <a:buClr>
                <a:srgbClr val="FFC107"/>
              </a:buClr>
            </a:pPr>
            <a:r>
              <a:rPr lang="en-US" sz="2000" dirty="0">
                <a:latin typeface="Helvetica" pitchFamily="2" charset="0"/>
              </a:rPr>
              <a:t>Allergies</a:t>
            </a:r>
          </a:p>
          <a:p>
            <a:pPr>
              <a:buClr>
                <a:srgbClr val="FFC107"/>
              </a:buClr>
            </a:pPr>
            <a:r>
              <a:rPr lang="en-US" sz="2000" dirty="0">
                <a:latin typeface="Helvetica" pitchFamily="2" charset="0"/>
              </a:rPr>
              <a:t>Medications</a:t>
            </a:r>
          </a:p>
          <a:p>
            <a:pPr>
              <a:buClr>
                <a:srgbClr val="FFC107"/>
              </a:buClr>
            </a:pPr>
            <a:r>
              <a:rPr lang="en-US" sz="2000" dirty="0">
                <a:latin typeface="Helvetica" pitchFamily="2" charset="0"/>
              </a:rPr>
              <a:t>Problem List</a:t>
            </a:r>
          </a:p>
          <a:p>
            <a:pPr>
              <a:buClr>
                <a:srgbClr val="FFC107"/>
              </a:buClr>
            </a:pPr>
            <a:r>
              <a:rPr lang="en-US" sz="2000" dirty="0">
                <a:latin typeface="Helvetica" pitchFamily="2" charset="0"/>
              </a:rPr>
              <a:t>Lab Tests/Results</a:t>
            </a:r>
          </a:p>
          <a:p>
            <a:pPr>
              <a:buClr>
                <a:srgbClr val="FFC107"/>
              </a:buClr>
            </a:pPr>
            <a:r>
              <a:rPr lang="en-US" sz="2000" dirty="0">
                <a:latin typeface="Helvetica" pitchFamily="2" charset="0"/>
              </a:rPr>
              <a:t>Care Plans</a:t>
            </a:r>
          </a:p>
          <a:p>
            <a:pPr>
              <a:buClr>
                <a:srgbClr val="FFC107"/>
              </a:buClr>
            </a:pPr>
            <a:r>
              <a:rPr lang="en-US" sz="2000" dirty="0">
                <a:latin typeface="Helvetica" pitchFamily="2" charset="0"/>
              </a:rPr>
              <a:t>Procedures</a:t>
            </a:r>
          </a:p>
          <a:p>
            <a:pPr>
              <a:buClr>
                <a:srgbClr val="FFC107"/>
              </a:buClr>
            </a:pPr>
            <a:r>
              <a:rPr lang="en-US" sz="2000" dirty="0">
                <a:latin typeface="Helvetica" pitchFamily="2" charset="0"/>
              </a:rPr>
              <a:t>Care Team</a:t>
            </a:r>
          </a:p>
        </p:txBody>
      </p:sp>
      <p:sp>
        <p:nvSpPr>
          <p:cNvPr id="7" name="TextBox 6">
            <a:extLst>
              <a:ext uri="{FF2B5EF4-FFF2-40B4-BE49-F238E27FC236}">
                <a16:creationId xmlns:a16="http://schemas.microsoft.com/office/drawing/2014/main" id="{3BF291BB-FC38-4D5A-07CD-1975D2334876}"/>
              </a:ext>
            </a:extLst>
          </p:cNvPr>
          <p:cNvSpPr txBox="1"/>
          <p:nvPr/>
        </p:nvSpPr>
        <p:spPr>
          <a:xfrm>
            <a:off x="4745827" y="1430474"/>
            <a:ext cx="30480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solidFill>
                <a:srgbClr val="404040"/>
              </a:solidFill>
              <a:latin typeface="Helvetica" pitchFamily="2" charset="0"/>
              <a:cs typeface="Arial" panose="020B0604020202020204" pitchFamily="34" charset="0"/>
            </a:endParaRPr>
          </a:p>
        </p:txBody>
      </p:sp>
      <p:sp>
        <p:nvSpPr>
          <p:cNvPr id="3" name="TextBox 2">
            <a:extLst>
              <a:ext uri="{FF2B5EF4-FFF2-40B4-BE49-F238E27FC236}">
                <a16:creationId xmlns:a16="http://schemas.microsoft.com/office/drawing/2014/main" id="{899C46FE-BAA6-ADAD-FE75-2B90D4EDD23B}"/>
              </a:ext>
            </a:extLst>
          </p:cNvPr>
          <p:cNvSpPr txBox="1"/>
          <p:nvPr/>
        </p:nvSpPr>
        <p:spPr>
          <a:xfrm>
            <a:off x="5049982" y="1427018"/>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solidFill>
                <a:srgbClr val="404040"/>
              </a:solidFill>
              <a:latin typeface="Helvetica" pitchFamily="2" charset="0"/>
              <a:cs typeface="Arial" panose="020B0604020202020204" pitchFamily="34" charset="0"/>
            </a:endParaRPr>
          </a:p>
        </p:txBody>
      </p:sp>
      <p:sp>
        <p:nvSpPr>
          <p:cNvPr id="5" name="TextBox 4">
            <a:extLst>
              <a:ext uri="{FF2B5EF4-FFF2-40B4-BE49-F238E27FC236}">
                <a16:creationId xmlns:a16="http://schemas.microsoft.com/office/drawing/2014/main" id="{3B0C97A6-8EF6-8A69-EECE-3A5B4A9162B9}"/>
              </a:ext>
            </a:extLst>
          </p:cNvPr>
          <p:cNvSpPr txBox="1"/>
          <p:nvPr/>
        </p:nvSpPr>
        <p:spPr>
          <a:xfrm>
            <a:off x="6272646" y="755073"/>
            <a:ext cx="2822863"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spcBef>
                <a:spcPts val="1000"/>
              </a:spcBef>
              <a:buFont typeface="Arial"/>
              <a:buChar char="•"/>
            </a:pPr>
            <a:endParaRPr lang="en-US" sz="2000">
              <a:solidFill>
                <a:srgbClr val="404040"/>
              </a:solidFill>
              <a:latin typeface="Helvetica" pitchFamily="2" charset="0"/>
              <a:cs typeface="Arial" panose="020B0604020202020204" pitchFamily="34" charset="0"/>
            </a:endParaRPr>
          </a:p>
        </p:txBody>
      </p:sp>
      <p:sp>
        <p:nvSpPr>
          <p:cNvPr id="9" name="Content Placeholder 2">
            <a:extLst>
              <a:ext uri="{FF2B5EF4-FFF2-40B4-BE49-F238E27FC236}">
                <a16:creationId xmlns:a16="http://schemas.microsoft.com/office/drawing/2014/main" id="{6D9012AA-C98B-288A-B9EB-4C9BCBBBFB3D}"/>
              </a:ext>
            </a:extLst>
          </p:cNvPr>
          <p:cNvSpPr txBox="1">
            <a:spLocks/>
          </p:cNvSpPr>
          <p:nvPr/>
        </p:nvSpPr>
        <p:spPr>
          <a:xfrm>
            <a:off x="6099231" y="3497707"/>
            <a:ext cx="4527695" cy="2237761"/>
          </a:xfrm>
          <a:prstGeom prst="rect">
            <a:avLst/>
          </a:prstGeom>
          <a:solidFill>
            <a:schemeClr val="accent6"/>
          </a:solidFill>
        </p:spPr>
        <p:txBody>
          <a:bodyPr lIns="91440" tIns="45720" rIns="91440" bIns="45720" anchor="t"/>
          <a:lstStyle>
            <a:lvl1pPr marL="228600" indent="-228600" algn="l" defTabSz="914400" rtl="0" eaLnBrk="1" latinLnBrk="0" hangingPunct="1">
              <a:lnSpc>
                <a:spcPct val="100000"/>
              </a:lnSpc>
              <a:spcBef>
                <a:spcPts val="1000"/>
              </a:spcBef>
              <a:buClr>
                <a:schemeClr val="accent1"/>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chemeClr val="accent1"/>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chemeClr val="accent1"/>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chemeClr val="accent1"/>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chemeClr val="accent1"/>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2000" b="1" dirty="0">
              <a:solidFill>
                <a:srgbClr val="FFFFFF"/>
              </a:solidFill>
              <a:latin typeface="Helvetica" pitchFamily="2" charset="0"/>
            </a:endParaRPr>
          </a:p>
          <a:p>
            <a:pPr marL="457200" lvl="1" indent="0">
              <a:buNone/>
            </a:pPr>
            <a:r>
              <a:rPr lang="en-US" sz="2000" b="1" dirty="0">
                <a:solidFill>
                  <a:srgbClr val="FFFFFF"/>
                </a:solidFill>
                <a:latin typeface="Helvetica" pitchFamily="2" charset="0"/>
              </a:rPr>
              <a:t>Alerts:</a:t>
            </a:r>
            <a:endParaRPr lang="en-US" sz="2000" dirty="0">
              <a:solidFill>
                <a:srgbClr val="FFFFFF"/>
              </a:solidFill>
              <a:latin typeface="Helvetica" pitchFamily="2" charset="0"/>
            </a:endParaRPr>
          </a:p>
          <a:p>
            <a:pPr lvl="1">
              <a:buClr>
                <a:srgbClr val="FFC107"/>
              </a:buClr>
            </a:pPr>
            <a:r>
              <a:rPr lang="en-US" sz="2000" dirty="0">
                <a:solidFill>
                  <a:srgbClr val="FFFFFF"/>
                </a:solidFill>
                <a:latin typeface="Helvetica" pitchFamily="2" charset="0"/>
              </a:rPr>
              <a:t>Emergency Admit/Discharge</a:t>
            </a:r>
          </a:p>
          <a:p>
            <a:pPr lvl="1">
              <a:buClr>
                <a:srgbClr val="FFC107"/>
              </a:buClr>
            </a:pPr>
            <a:r>
              <a:rPr lang="en-US" sz="2000" dirty="0">
                <a:solidFill>
                  <a:srgbClr val="FFFFFF"/>
                </a:solidFill>
                <a:latin typeface="Helvetica" pitchFamily="2" charset="0"/>
              </a:rPr>
              <a:t>Inpatient Admit/Discharge</a:t>
            </a:r>
          </a:p>
          <a:p>
            <a:pPr lvl="1">
              <a:buClr>
                <a:srgbClr val="FFC107"/>
              </a:buClr>
            </a:pPr>
            <a:r>
              <a:rPr lang="en-US" sz="2000" dirty="0">
                <a:solidFill>
                  <a:srgbClr val="FFFFFF"/>
                </a:solidFill>
                <a:latin typeface="Helvetica" pitchFamily="2" charset="0"/>
              </a:rPr>
              <a:t>Death</a:t>
            </a:r>
          </a:p>
          <a:p>
            <a:endParaRPr lang="en-US" sz="2000" dirty="0">
              <a:solidFill>
                <a:srgbClr val="FFFFFF"/>
              </a:solidFill>
              <a:latin typeface="Helvetica" pitchFamily="2" charset="0"/>
            </a:endParaRPr>
          </a:p>
        </p:txBody>
      </p:sp>
      <p:sp>
        <p:nvSpPr>
          <p:cNvPr id="10" name="TextBox 9">
            <a:extLst>
              <a:ext uri="{FF2B5EF4-FFF2-40B4-BE49-F238E27FC236}">
                <a16:creationId xmlns:a16="http://schemas.microsoft.com/office/drawing/2014/main" id="{E8DB9F53-875F-F57C-4B43-7C9C98248466}"/>
              </a:ext>
            </a:extLst>
          </p:cNvPr>
          <p:cNvSpPr txBox="1"/>
          <p:nvPr/>
        </p:nvSpPr>
        <p:spPr>
          <a:xfrm>
            <a:off x="523008" y="3332018"/>
            <a:ext cx="1264227"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a:solidFill>
                  <a:schemeClr val="tx2"/>
                </a:solidFill>
                <a:latin typeface="Helvetica" pitchFamily="2" charset="0"/>
                <a:cs typeface="Arial" panose="020B0604020202020204" pitchFamily="34" charset="0"/>
              </a:rPr>
              <a:t>Core Data Set</a:t>
            </a:r>
          </a:p>
        </p:txBody>
      </p:sp>
      <p:sp>
        <p:nvSpPr>
          <p:cNvPr id="11" name="Left Brace 10">
            <a:extLst>
              <a:ext uri="{FF2B5EF4-FFF2-40B4-BE49-F238E27FC236}">
                <a16:creationId xmlns:a16="http://schemas.microsoft.com/office/drawing/2014/main" id="{8617AEA0-BA98-F7EA-3AF6-A2CA00397F6F}"/>
              </a:ext>
            </a:extLst>
          </p:cNvPr>
          <p:cNvSpPr/>
          <p:nvPr/>
        </p:nvSpPr>
        <p:spPr>
          <a:xfrm>
            <a:off x="1859973" y="1399308"/>
            <a:ext cx="706581" cy="4641273"/>
          </a:xfrm>
          <a:prstGeom prst="lef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Helvetica" pitchFamily="2" charset="0"/>
              <a:cs typeface="Arial" panose="020B0604020202020204" pitchFamily="34" charset="0"/>
            </a:endParaRPr>
          </a:p>
        </p:txBody>
      </p:sp>
    </p:spTree>
    <p:extLst>
      <p:ext uri="{BB962C8B-B14F-4D97-AF65-F5344CB8AC3E}">
        <p14:creationId xmlns:p14="http://schemas.microsoft.com/office/powerpoint/2010/main" val="1053538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animBg="1"/>
      <p:bldP spid="10" grpId="0"/>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381B42-94BE-24C5-ADF9-076874298F3F}"/>
              </a:ext>
            </a:extLst>
          </p:cNvPr>
          <p:cNvSpPr>
            <a:spLocks noGrp="1"/>
          </p:cNvSpPr>
          <p:nvPr>
            <p:ph type="title"/>
          </p:nvPr>
        </p:nvSpPr>
        <p:spPr/>
        <p:txBody>
          <a:bodyPr/>
          <a:lstStyle/>
          <a:p>
            <a:r>
              <a:rPr lang="en-US">
                <a:latin typeface="Helvetica" pitchFamily="2" charset="0"/>
                <a:cs typeface="Arial"/>
              </a:rPr>
              <a:t>Integration and Data Flow</a:t>
            </a:r>
          </a:p>
        </p:txBody>
      </p:sp>
      <p:pic>
        <p:nvPicPr>
          <p:cNvPr id="34" name="Picture 8" descr="Logo, company name&#10;&#10;Description automatically generated">
            <a:extLst>
              <a:ext uri="{FF2B5EF4-FFF2-40B4-BE49-F238E27FC236}">
                <a16:creationId xmlns:a16="http://schemas.microsoft.com/office/drawing/2014/main" id="{1C5964AA-09D9-3E8F-4D76-1C7C5B7FD71F}"/>
              </a:ext>
            </a:extLst>
          </p:cNvPr>
          <p:cNvPicPr>
            <a:picLocks noChangeAspect="1"/>
          </p:cNvPicPr>
          <p:nvPr/>
        </p:nvPicPr>
        <p:blipFill rotWithShape="1">
          <a:blip r:embed="rId3"/>
          <a:srcRect l="-266" t="-5072" r="41293" b="5072"/>
          <a:stretch/>
        </p:blipFill>
        <p:spPr>
          <a:xfrm>
            <a:off x="7097666" y="3012535"/>
            <a:ext cx="4665477" cy="1722132"/>
          </a:xfrm>
          <a:prstGeom prst="rect">
            <a:avLst/>
          </a:prstGeom>
        </p:spPr>
      </p:pic>
      <p:sp>
        <p:nvSpPr>
          <p:cNvPr id="38" name="TextBox 37">
            <a:extLst>
              <a:ext uri="{FF2B5EF4-FFF2-40B4-BE49-F238E27FC236}">
                <a16:creationId xmlns:a16="http://schemas.microsoft.com/office/drawing/2014/main" id="{680B8E57-EDBE-96AF-2BEC-F855FC3E550C}"/>
              </a:ext>
            </a:extLst>
          </p:cNvPr>
          <p:cNvSpPr txBox="1"/>
          <p:nvPr/>
        </p:nvSpPr>
        <p:spPr>
          <a:xfrm>
            <a:off x="701903" y="1668185"/>
            <a:ext cx="2006929"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a:latin typeface="Helvetica" pitchFamily="2" charset="0"/>
                <a:ea typeface="Calibri"/>
                <a:cs typeface="Calibri"/>
              </a:rPr>
              <a:t>Healthcare Facilities</a:t>
            </a:r>
          </a:p>
        </p:txBody>
      </p:sp>
      <p:sp>
        <p:nvSpPr>
          <p:cNvPr id="39" name="TextBox 38">
            <a:extLst>
              <a:ext uri="{FF2B5EF4-FFF2-40B4-BE49-F238E27FC236}">
                <a16:creationId xmlns:a16="http://schemas.microsoft.com/office/drawing/2014/main" id="{5CF7345B-9610-6DD5-B4F3-FB7DC9F06EDD}"/>
              </a:ext>
            </a:extLst>
          </p:cNvPr>
          <p:cNvSpPr txBox="1"/>
          <p:nvPr/>
        </p:nvSpPr>
        <p:spPr>
          <a:xfrm>
            <a:off x="699996" y="4939065"/>
            <a:ext cx="2263238"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a:latin typeface="Helvetica" pitchFamily="2" charset="0"/>
                <a:ea typeface="Calibri"/>
                <a:cs typeface="Calibri"/>
              </a:rPr>
              <a:t>Community Based Organizations</a:t>
            </a:r>
            <a:endParaRPr lang="en-US" sz="2400">
              <a:latin typeface="Helvetica" pitchFamily="2" charset="0"/>
              <a:cs typeface="Calibri"/>
            </a:endParaRPr>
          </a:p>
        </p:txBody>
      </p:sp>
      <p:pic>
        <p:nvPicPr>
          <p:cNvPr id="9" name="Picture 8" descr="EMR vs EHR - What is the Difference? | CareCloud">
            <a:extLst>
              <a:ext uri="{FF2B5EF4-FFF2-40B4-BE49-F238E27FC236}">
                <a16:creationId xmlns:a16="http://schemas.microsoft.com/office/drawing/2014/main" id="{8248EC03-B9DD-99EA-C56A-B2D1CD41008C}"/>
              </a:ext>
            </a:extLst>
          </p:cNvPr>
          <p:cNvPicPr>
            <a:picLocks noChangeAspect="1"/>
          </p:cNvPicPr>
          <p:nvPr/>
        </p:nvPicPr>
        <p:blipFill>
          <a:blip r:embed="rId4"/>
          <a:stretch>
            <a:fillRect/>
          </a:stretch>
        </p:blipFill>
        <p:spPr>
          <a:xfrm>
            <a:off x="3091749" y="1450680"/>
            <a:ext cx="1341932" cy="1257925"/>
          </a:xfrm>
          <a:prstGeom prst="rect">
            <a:avLst/>
          </a:prstGeom>
        </p:spPr>
      </p:pic>
      <p:pic>
        <p:nvPicPr>
          <p:cNvPr id="13" name="Picture 12" descr="Csv File Cliparts, Stock Vector and Royalty Free Csv File Illustrations">
            <a:extLst>
              <a:ext uri="{FF2B5EF4-FFF2-40B4-BE49-F238E27FC236}">
                <a16:creationId xmlns:a16="http://schemas.microsoft.com/office/drawing/2014/main" id="{A57F9F85-DA54-3072-F250-301956FAC04D}"/>
              </a:ext>
            </a:extLst>
          </p:cNvPr>
          <p:cNvPicPr>
            <a:picLocks noChangeAspect="1"/>
          </p:cNvPicPr>
          <p:nvPr/>
        </p:nvPicPr>
        <p:blipFill>
          <a:blip r:embed="rId5"/>
          <a:stretch>
            <a:fillRect/>
          </a:stretch>
        </p:blipFill>
        <p:spPr>
          <a:xfrm>
            <a:off x="3090208" y="4865007"/>
            <a:ext cx="1468568" cy="1506043"/>
          </a:xfrm>
          <a:prstGeom prst="rect">
            <a:avLst/>
          </a:prstGeom>
        </p:spPr>
      </p:pic>
      <p:sp>
        <p:nvSpPr>
          <p:cNvPr id="14" name="Arrow: Right 13">
            <a:extLst>
              <a:ext uri="{FF2B5EF4-FFF2-40B4-BE49-F238E27FC236}">
                <a16:creationId xmlns:a16="http://schemas.microsoft.com/office/drawing/2014/main" id="{6FD98A6E-B41A-518B-2F6B-6C831C54DDA6}"/>
              </a:ext>
            </a:extLst>
          </p:cNvPr>
          <p:cNvSpPr/>
          <p:nvPr/>
        </p:nvSpPr>
        <p:spPr>
          <a:xfrm rot="1560000">
            <a:off x="4453533" y="2034916"/>
            <a:ext cx="2838329" cy="74508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latin typeface="Helvetica" pitchFamily="2" charset="0"/>
                <a:cs typeface="Arial" panose="020B0604020202020204" pitchFamily="34" charset="0"/>
              </a:rPr>
              <a:t>Pt Demographics, Consent</a:t>
            </a:r>
          </a:p>
        </p:txBody>
      </p:sp>
      <p:sp>
        <p:nvSpPr>
          <p:cNvPr id="15" name="Arrow: Left 14">
            <a:extLst>
              <a:ext uri="{FF2B5EF4-FFF2-40B4-BE49-F238E27FC236}">
                <a16:creationId xmlns:a16="http://schemas.microsoft.com/office/drawing/2014/main" id="{5D63C2F9-0080-0206-BF1F-40D2AC15AE75}"/>
              </a:ext>
            </a:extLst>
          </p:cNvPr>
          <p:cNvSpPr/>
          <p:nvPr/>
        </p:nvSpPr>
        <p:spPr>
          <a:xfrm rot="1680000">
            <a:off x="4309013" y="2614630"/>
            <a:ext cx="2838329" cy="663026"/>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latin typeface="Helvetica" pitchFamily="2" charset="0"/>
                <a:cs typeface="Arial" panose="020B0604020202020204" pitchFamily="34" charset="0"/>
              </a:rPr>
              <a:t>Clinical Data, Alerts</a:t>
            </a:r>
          </a:p>
        </p:txBody>
      </p:sp>
      <p:sp>
        <p:nvSpPr>
          <p:cNvPr id="3" name="Arrow: Right 2">
            <a:extLst>
              <a:ext uri="{FF2B5EF4-FFF2-40B4-BE49-F238E27FC236}">
                <a16:creationId xmlns:a16="http://schemas.microsoft.com/office/drawing/2014/main" id="{98242D5D-4915-66C4-EEBE-D90CF7713B61}"/>
              </a:ext>
            </a:extLst>
          </p:cNvPr>
          <p:cNvSpPr/>
          <p:nvPr/>
        </p:nvSpPr>
        <p:spPr>
          <a:xfrm rot="-1740000">
            <a:off x="4379082" y="4426773"/>
            <a:ext cx="2838329" cy="74508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latin typeface="Helvetica" pitchFamily="2" charset="0"/>
                <a:cs typeface="Arial" panose="020B0604020202020204" pitchFamily="34" charset="0"/>
              </a:rPr>
              <a:t>Pt Demographics, Consent</a:t>
            </a:r>
          </a:p>
        </p:txBody>
      </p:sp>
      <p:sp>
        <p:nvSpPr>
          <p:cNvPr id="4" name="Arrow: Left 3">
            <a:extLst>
              <a:ext uri="{FF2B5EF4-FFF2-40B4-BE49-F238E27FC236}">
                <a16:creationId xmlns:a16="http://schemas.microsoft.com/office/drawing/2014/main" id="{FFCF05C9-9196-B21E-1EAD-60E54115C8AE}"/>
              </a:ext>
            </a:extLst>
          </p:cNvPr>
          <p:cNvSpPr/>
          <p:nvPr/>
        </p:nvSpPr>
        <p:spPr>
          <a:xfrm rot="-1620000">
            <a:off x="4619673" y="5017860"/>
            <a:ext cx="2838329" cy="663026"/>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latin typeface="Helvetica" pitchFamily="2" charset="0"/>
                <a:cs typeface="Arial" panose="020B0604020202020204" pitchFamily="34" charset="0"/>
              </a:rPr>
              <a:t>Clinical Data, Alerts</a:t>
            </a:r>
          </a:p>
        </p:txBody>
      </p:sp>
    </p:spTree>
    <p:extLst>
      <p:ext uri="{BB962C8B-B14F-4D97-AF65-F5344CB8AC3E}">
        <p14:creationId xmlns:p14="http://schemas.microsoft.com/office/powerpoint/2010/main" val="25156624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CA802084-AD88-CE7B-0DF9-782083A9FBDA}"/>
              </a:ext>
            </a:extLst>
          </p:cNvPr>
          <p:cNvGraphicFramePr/>
          <p:nvPr>
            <p:extLst>
              <p:ext uri="{D42A27DB-BD31-4B8C-83A1-F6EECF244321}">
                <p14:modId xmlns:p14="http://schemas.microsoft.com/office/powerpoint/2010/main" val="102416834"/>
              </p:ext>
            </p:extLst>
          </p:nvPr>
        </p:nvGraphicFramePr>
        <p:xfrm>
          <a:off x="1124319" y="368136"/>
          <a:ext cx="9943362" cy="630399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le 2">
            <a:extLst>
              <a:ext uri="{FF2B5EF4-FFF2-40B4-BE49-F238E27FC236}">
                <a16:creationId xmlns:a16="http://schemas.microsoft.com/office/drawing/2014/main" id="{887815A3-F5E7-A0FF-CDE5-46D83B5AA4A6}"/>
              </a:ext>
            </a:extLst>
          </p:cNvPr>
          <p:cNvSpPr>
            <a:spLocks noGrp="1"/>
          </p:cNvSpPr>
          <p:nvPr>
            <p:ph type="title"/>
          </p:nvPr>
        </p:nvSpPr>
        <p:spPr/>
        <p:txBody>
          <a:bodyPr/>
          <a:lstStyle/>
          <a:p>
            <a:r>
              <a:rPr lang="en-US"/>
              <a:t>Implementation</a:t>
            </a:r>
          </a:p>
        </p:txBody>
      </p:sp>
    </p:spTree>
    <p:extLst>
      <p:ext uri="{BB962C8B-B14F-4D97-AF65-F5344CB8AC3E}">
        <p14:creationId xmlns:p14="http://schemas.microsoft.com/office/powerpoint/2010/main" val="29203745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945852-EA9D-135F-FFBC-D02934377873}"/>
              </a:ext>
            </a:extLst>
          </p:cNvPr>
          <p:cNvSpPr>
            <a:spLocks noGrp="1"/>
          </p:cNvSpPr>
          <p:nvPr>
            <p:ph type="title"/>
          </p:nvPr>
        </p:nvSpPr>
        <p:spPr/>
        <p:txBody>
          <a:bodyPr/>
          <a:lstStyle/>
          <a:p>
            <a:r>
              <a:rPr lang="en-US">
                <a:latin typeface="Helvetica" pitchFamily="2" charset="0"/>
                <a:cs typeface="Arial"/>
              </a:rPr>
              <a:t>Identifying CBOs</a:t>
            </a:r>
            <a:endParaRPr lang="en-US">
              <a:latin typeface="Helvetica" pitchFamily="2" charset="0"/>
            </a:endParaRPr>
          </a:p>
        </p:txBody>
      </p:sp>
      <p:sp>
        <p:nvSpPr>
          <p:cNvPr id="4" name="TextBox 3">
            <a:extLst>
              <a:ext uri="{FF2B5EF4-FFF2-40B4-BE49-F238E27FC236}">
                <a16:creationId xmlns:a16="http://schemas.microsoft.com/office/drawing/2014/main" id="{AA79B373-9FDD-AB12-D023-344361B0EF48}"/>
              </a:ext>
            </a:extLst>
          </p:cNvPr>
          <p:cNvSpPr txBox="1"/>
          <p:nvPr/>
        </p:nvSpPr>
        <p:spPr>
          <a:xfrm>
            <a:off x="677782" y="1417070"/>
            <a:ext cx="9202057" cy="400110"/>
          </a:xfrm>
          <a:prstGeom prst="rect">
            <a:avLst/>
          </a:prstGeom>
          <a:noFill/>
        </p:spPr>
        <p:txBody>
          <a:bodyPr wrap="square" lIns="91440" tIns="45720" rIns="91440" bIns="45720" rtlCol="0" anchor="t">
            <a:spAutoFit/>
          </a:bodyPr>
          <a:lstStyle/>
          <a:p>
            <a:r>
              <a:rPr lang="en-US" sz="2000" dirty="0">
                <a:latin typeface="Helvetica" pitchFamily="2" charset="0"/>
                <a:cs typeface="Calibri"/>
              </a:rPr>
              <a:t>We developed criteria to identify CBOs for the pilot. The CBOs we targeted:</a:t>
            </a:r>
          </a:p>
        </p:txBody>
      </p:sp>
      <p:pic>
        <p:nvPicPr>
          <p:cNvPr id="5" name="Graphic 9" descr="Magnifying glass with solid fill">
            <a:extLst>
              <a:ext uri="{FF2B5EF4-FFF2-40B4-BE49-F238E27FC236}">
                <a16:creationId xmlns:a16="http://schemas.microsoft.com/office/drawing/2014/main" id="{58D94E8F-46CE-BEC6-2B60-0FCC2C6F916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06284" y="2154949"/>
            <a:ext cx="1166681" cy="1201402"/>
          </a:xfrm>
          <a:prstGeom prst="rect">
            <a:avLst/>
          </a:prstGeom>
        </p:spPr>
      </p:pic>
      <p:sp>
        <p:nvSpPr>
          <p:cNvPr id="6" name="TextBox 5">
            <a:extLst>
              <a:ext uri="{FF2B5EF4-FFF2-40B4-BE49-F238E27FC236}">
                <a16:creationId xmlns:a16="http://schemas.microsoft.com/office/drawing/2014/main" id="{A50E4B3C-B0C7-6A29-F2F1-20463367D7AC}"/>
              </a:ext>
            </a:extLst>
          </p:cNvPr>
          <p:cNvSpPr txBox="1"/>
          <p:nvPr/>
        </p:nvSpPr>
        <p:spPr>
          <a:xfrm>
            <a:off x="2495054" y="2178123"/>
            <a:ext cx="3256407" cy="1200329"/>
          </a:xfrm>
          <a:prstGeom prst="rect">
            <a:avLst/>
          </a:prstGeom>
          <a:noFill/>
        </p:spPr>
        <p:txBody>
          <a:bodyPr wrap="square" lIns="91440" tIns="45720" rIns="91440" bIns="45720" rtlCol="0" anchor="t">
            <a:spAutoFit/>
          </a:bodyPr>
          <a:lstStyle/>
          <a:p>
            <a:r>
              <a:rPr lang="en-US">
                <a:latin typeface="Helvetica" pitchFamily="2" charset="0"/>
                <a:cs typeface="Arial"/>
              </a:rPr>
              <a:t>Serve communities in NYC's Taskforce for Racial Equity (TRIE) priority neighborhoods </a:t>
            </a:r>
          </a:p>
        </p:txBody>
      </p:sp>
      <p:pic>
        <p:nvPicPr>
          <p:cNvPr id="7" name="Picture 6">
            <a:extLst>
              <a:ext uri="{FF2B5EF4-FFF2-40B4-BE49-F238E27FC236}">
                <a16:creationId xmlns:a16="http://schemas.microsoft.com/office/drawing/2014/main" id="{D9C0FEEC-299E-2CF5-DC79-0000D683ABDF}"/>
              </a:ext>
            </a:extLst>
          </p:cNvPr>
          <p:cNvPicPr>
            <a:picLocks noChangeAspect="1"/>
          </p:cNvPicPr>
          <p:nvPr/>
        </p:nvPicPr>
        <p:blipFill>
          <a:blip r:embed="rId5"/>
          <a:stretch>
            <a:fillRect/>
          </a:stretch>
        </p:blipFill>
        <p:spPr>
          <a:xfrm>
            <a:off x="974594" y="3696257"/>
            <a:ext cx="1064213" cy="1145185"/>
          </a:xfrm>
          <a:prstGeom prst="rect">
            <a:avLst/>
          </a:prstGeom>
        </p:spPr>
      </p:pic>
      <p:sp>
        <p:nvSpPr>
          <p:cNvPr id="8" name="TextBox 7">
            <a:extLst>
              <a:ext uri="{FF2B5EF4-FFF2-40B4-BE49-F238E27FC236}">
                <a16:creationId xmlns:a16="http://schemas.microsoft.com/office/drawing/2014/main" id="{B2B326A2-D0B3-3C2D-8B5F-C7972A52DDC7}"/>
              </a:ext>
            </a:extLst>
          </p:cNvPr>
          <p:cNvSpPr txBox="1"/>
          <p:nvPr/>
        </p:nvSpPr>
        <p:spPr>
          <a:xfrm>
            <a:off x="2494673" y="3804593"/>
            <a:ext cx="3341073" cy="923330"/>
          </a:xfrm>
          <a:prstGeom prst="rect">
            <a:avLst/>
          </a:prstGeom>
          <a:noFill/>
        </p:spPr>
        <p:txBody>
          <a:bodyPr wrap="square" lIns="91440" tIns="45720" rIns="91440" bIns="45720" rtlCol="0" anchor="t">
            <a:spAutoFit/>
          </a:bodyPr>
          <a:lstStyle/>
          <a:p>
            <a:r>
              <a:rPr lang="en-US">
                <a:latin typeface="Helvetica" pitchFamily="2" charset="0"/>
                <a:cs typeface="Arial"/>
              </a:rPr>
              <a:t>Are covered entities under HIPAA (furnish health services and/or bill insurance)</a:t>
            </a:r>
          </a:p>
        </p:txBody>
      </p:sp>
      <p:pic>
        <p:nvPicPr>
          <p:cNvPr id="9" name="Graphic 8" descr="Open folder outline">
            <a:extLst>
              <a:ext uri="{FF2B5EF4-FFF2-40B4-BE49-F238E27FC236}">
                <a16:creationId xmlns:a16="http://schemas.microsoft.com/office/drawing/2014/main" id="{4CEA16B2-B5BD-80F9-23C0-9BF56889A5B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486317" y="2018600"/>
            <a:ext cx="1509485" cy="1509485"/>
          </a:xfrm>
          <a:prstGeom prst="rect">
            <a:avLst/>
          </a:prstGeom>
        </p:spPr>
      </p:pic>
      <p:sp>
        <p:nvSpPr>
          <p:cNvPr id="10" name="TextBox 9">
            <a:extLst>
              <a:ext uri="{FF2B5EF4-FFF2-40B4-BE49-F238E27FC236}">
                <a16:creationId xmlns:a16="http://schemas.microsoft.com/office/drawing/2014/main" id="{7B6705B1-F425-EEBD-A2B8-6A552A31A305}"/>
              </a:ext>
            </a:extLst>
          </p:cNvPr>
          <p:cNvSpPr txBox="1"/>
          <p:nvPr/>
        </p:nvSpPr>
        <p:spPr>
          <a:xfrm>
            <a:off x="8089890" y="2293879"/>
            <a:ext cx="3296454" cy="923330"/>
          </a:xfrm>
          <a:prstGeom prst="rect">
            <a:avLst/>
          </a:prstGeom>
          <a:noFill/>
        </p:spPr>
        <p:txBody>
          <a:bodyPr wrap="square" lIns="91440" tIns="45720" rIns="91440" bIns="45720" rtlCol="0" anchor="t">
            <a:spAutoFit/>
          </a:bodyPr>
          <a:lstStyle/>
          <a:p>
            <a:r>
              <a:rPr lang="en-US">
                <a:latin typeface="Helvetica" pitchFamily="2" charset="0"/>
                <a:cs typeface="Arial"/>
              </a:rPr>
              <a:t>Provide services that benefit from the use of HIE (e.g. care management)</a:t>
            </a:r>
          </a:p>
        </p:txBody>
      </p:sp>
      <p:sp>
        <p:nvSpPr>
          <p:cNvPr id="11" name="TextBox 10">
            <a:extLst>
              <a:ext uri="{FF2B5EF4-FFF2-40B4-BE49-F238E27FC236}">
                <a16:creationId xmlns:a16="http://schemas.microsoft.com/office/drawing/2014/main" id="{8299809E-290B-C23D-65B3-A57D89C5FAF5}"/>
              </a:ext>
            </a:extLst>
          </p:cNvPr>
          <p:cNvSpPr txBox="1"/>
          <p:nvPr/>
        </p:nvSpPr>
        <p:spPr>
          <a:xfrm>
            <a:off x="8057873" y="3946143"/>
            <a:ext cx="3362241" cy="646331"/>
          </a:xfrm>
          <a:prstGeom prst="rect">
            <a:avLst/>
          </a:prstGeom>
          <a:noFill/>
        </p:spPr>
        <p:txBody>
          <a:bodyPr wrap="square" lIns="91440" tIns="45720" rIns="91440" bIns="45720" rtlCol="0" anchor="t">
            <a:spAutoFit/>
          </a:bodyPr>
          <a:lstStyle/>
          <a:p>
            <a:r>
              <a:rPr lang="en-US">
                <a:latin typeface="Helvetica" pitchFamily="2" charset="0"/>
                <a:cs typeface="Calibri"/>
              </a:rPr>
              <a:t>Use an electronic system to track client information</a:t>
            </a:r>
            <a:endParaRPr lang="en-US">
              <a:latin typeface="Helvetica" pitchFamily="2" charset="0"/>
              <a:cs typeface="Arial"/>
            </a:endParaRPr>
          </a:p>
        </p:txBody>
      </p:sp>
      <p:pic>
        <p:nvPicPr>
          <p:cNvPr id="12" name="Graphic 11" descr="Computer with solid fill">
            <a:extLst>
              <a:ext uri="{FF2B5EF4-FFF2-40B4-BE49-F238E27FC236}">
                <a16:creationId xmlns:a16="http://schemas.microsoft.com/office/drawing/2014/main" id="{6366FF4F-0F39-CE75-C93C-BBED65D6ECBA}"/>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624797" y="3652193"/>
            <a:ext cx="1232523" cy="1232523"/>
          </a:xfrm>
          <a:prstGeom prst="rect">
            <a:avLst/>
          </a:prstGeom>
        </p:spPr>
      </p:pic>
    </p:spTree>
    <p:extLst>
      <p:ext uri="{BB962C8B-B14F-4D97-AF65-F5344CB8AC3E}">
        <p14:creationId xmlns:p14="http://schemas.microsoft.com/office/powerpoint/2010/main" val="32998133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94454-2725-DE5E-DB35-34AF314A171D}"/>
              </a:ext>
            </a:extLst>
          </p:cNvPr>
          <p:cNvSpPr>
            <a:spLocks noGrp="1"/>
          </p:cNvSpPr>
          <p:nvPr>
            <p:ph type="title"/>
          </p:nvPr>
        </p:nvSpPr>
        <p:spPr/>
        <p:txBody>
          <a:bodyPr/>
          <a:lstStyle/>
          <a:p>
            <a:r>
              <a:rPr lang="en-US">
                <a:latin typeface="Arial"/>
                <a:cs typeface="Arial"/>
              </a:rPr>
              <a:t>CBO Engagement</a:t>
            </a:r>
            <a:endParaRPr lang="en-US"/>
          </a:p>
        </p:txBody>
      </p:sp>
      <p:graphicFrame>
        <p:nvGraphicFramePr>
          <p:cNvPr id="123" name="Diagram 122">
            <a:extLst>
              <a:ext uri="{FF2B5EF4-FFF2-40B4-BE49-F238E27FC236}">
                <a16:creationId xmlns:a16="http://schemas.microsoft.com/office/drawing/2014/main" id="{2283ECAA-34F1-04E3-7F55-2D5F711FD1DA}"/>
              </a:ext>
            </a:extLst>
          </p:cNvPr>
          <p:cNvGraphicFramePr/>
          <p:nvPr>
            <p:extLst>
              <p:ext uri="{D42A27DB-BD31-4B8C-83A1-F6EECF244321}">
                <p14:modId xmlns:p14="http://schemas.microsoft.com/office/powerpoint/2010/main" val="901638318"/>
              </p:ext>
            </p:extLst>
          </p:nvPr>
        </p:nvGraphicFramePr>
        <p:xfrm>
          <a:off x="1270000" y="629920"/>
          <a:ext cx="9509760" cy="55981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634586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49625E-C689-3338-4436-ECF4DEEBF5F4}"/>
              </a:ext>
            </a:extLst>
          </p:cNvPr>
          <p:cNvSpPr>
            <a:spLocks noGrp="1"/>
          </p:cNvSpPr>
          <p:nvPr>
            <p:ph type="title"/>
          </p:nvPr>
        </p:nvSpPr>
        <p:spPr/>
        <p:txBody>
          <a:bodyPr/>
          <a:lstStyle/>
          <a:p>
            <a:r>
              <a:rPr lang="en-US">
                <a:latin typeface="Helvetica" pitchFamily="2" charset="0"/>
                <a:cs typeface="Arial"/>
              </a:rPr>
              <a:t>Planning </a:t>
            </a:r>
            <a:endParaRPr lang="en-US">
              <a:latin typeface="Helvetica" pitchFamily="2" charset="0"/>
            </a:endParaRPr>
          </a:p>
        </p:txBody>
      </p:sp>
      <p:pic>
        <p:nvPicPr>
          <p:cNvPr id="4" name="Graphic 3" descr="Users with solid fill">
            <a:extLst>
              <a:ext uri="{FF2B5EF4-FFF2-40B4-BE49-F238E27FC236}">
                <a16:creationId xmlns:a16="http://schemas.microsoft.com/office/drawing/2014/main" id="{2E233ADE-8806-C087-6724-D373EEC87FC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326935" y="1468120"/>
            <a:ext cx="1896025" cy="1896025"/>
          </a:xfrm>
          <a:prstGeom prst="rect">
            <a:avLst/>
          </a:prstGeom>
        </p:spPr>
      </p:pic>
      <p:sp>
        <p:nvSpPr>
          <p:cNvPr id="5" name="TextBox 4">
            <a:extLst>
              <a:ext uri="{FF2B5EF4-FFF2-40B4-BE49-F238E27FC236}">
                <a16:creationId xmlns:a16="http://schemas.microsoft.com/office/drawing/2014/main" id="{E901C107-7577-5431-C5B9-66FED437C861}"/>
              </a:ext>
            </a:extLst>
          </p:cNvPr>
          <p:cNvSpPr txBox="1"/>
          <p:nvPr/>
        </p:nvSpPr>
        <p:spPr>
          <a:xfrm>
            <a:off x="3532603" y="1616901"/>
            <a:ext cx="7879529" cy="1600438"/>
          </a:xfrm>
          <a:prstGeom prst="rect">
            <a:avLst/>
          </a:prstGeom>
          <a:noFill/>
        </p:spPr>
        <p:txBody>
          <a:bodyPr wrap="square" lIns="91440" tIns="45720" rIns="91440" bIns="45720" rtlCol="0" anchor="t">
            <a:spAutoFit/>
          </a:bodyPr>
          <a:lstStyle/>
          <a:p>
            <a:r>
              <a:rPr lang="en-US" sz="2000" b="1" dirty="0">
                <a:latin typeface="Helvetica" pitchFamily="2" charset="0"/>
                <a:cs typeface="Calibri" panose="020F0502020204030204"/>
              </a:rPr>
              <a:t>Kickoff</a:t>
            </a:r>
          </a:p>
          <a:p>
            <a:pPr marL="285750" indent="-285750">
              <a:buClr>
                <a:srgbClr val="FFC107"/>
              </a:buClr>
              <a:buFont typeface="Arial" panose="020B0604020202020204" pitchFamily="34" charset="0"/>
              <a:buChar char="•"/>
            </a:pPr>
            <a:r>
              <a:rPr lang="en-US" sz="2000" dirty="0">
                <a:latin typeface="Helvetica" pitchFamily="2" charset="0"/>
                <a:cs typeface="Calibri" panose="020F0502020204030204"/>
              </a:rPr>
              <a:t>Discussed project plan and project timeline</a:t>
            </a:r>
          </a:p>
          <a:p>
            <a:pPr marL="285750" indent="-285750">
              <a:buClr>
                <a:srgbClr val="FFC107"/>
              </a:buClr>
              <a:buFont typeface="Arial" panose="020B0604020202020204" pitchFamily="34" charset="0"/>
              <a:buChar char="•"/>
            </a:pPr>
            <a:r>
              <a:rPr lang="en-US" sz="2000" dirty="0">
                <a:latin typeface="Helvetica" pitchFamily="2" charset="0"/>
                <a:cs typeface="Calibri" panose="020F0502020204030204"/>
              </a:rPr>
              <a:t>Defined respective roles of NYC REACH, Healthix, and CBO</a:t>
            </a:r>
          </a:p>
          <a:p>
            <a:pPr marL="285750" indent="-285750">
              <a:buClr>
                <a:srgbClr val="FFC107"/>
              </a:buClr>
              <a:buFont typeface="Arial" panose="020B0604020202020204" pitchFamily="34" charset="0"/>
              <a:buChar char="•"/>
            </a:pPr>
            <a:r>
              <a:rPr lang="en-US" sz="2000" dirty="0">
                <a:latin typeface="Helvetica" pitchFamily="2" charset="0"/>
                <a:cs typeface="Calibri" panose="020F0502020204030204"/>
              </a:rPr>
              <a:t>Identified CBO project leads </a:t>
            </a:r>
          </a:p>
          <a:p>
            <a:pPr marL="285750" indent="-285750">
              <a:buFont typeface="Arial" panose="020B0604020202020204" pitchFamily="34" charset="0"/>
              <a:buChar char="•"/>
            </a:pPr>
            <a:endParaRPr lang="en-US" dirty="0">
              <a:latin typeface="Helvetica" pitchFamily="2" charset="0"/>
              <a:cs typeface="Arial"/>
            </a:endParaRPr>
          </a:p>
        </p:txBody>
      </p:sp>
      <p:pic>
        <p:nvPicPr>
          <p:cNvPr id="6" name="Graphic 5" descr="Contract with solid fill">
            <a:extLst>
              <a:ext uri="{FF2B5EF4-FFF2-40B4-BE49-F238E27FC236}">
                <a16:creationId xmlns:a16="http://schemas.microsoft.com/office/drawing/2014/main" id="{3991A470-8010-CB03-1A2B-D7BF591CFB9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477977" y="3789001"/>
            <a:ext cx="1477328" cy="1477328"/>
          </a:xfrm>
          <a:prstGeom prst="rect">
            <a:avLst/>
          </a:prstGeom>
        </p:spPr>
      </p:pic>
      <p:sp>
        <p:nvSpPr>
          <p:cNvPr id="7" name="TextBox 6">
            <a:extLst>
              <a:ext uri="{FF2B5EF4-FFF2-40B4-BE49-F238E27FC236}">
                <a16:creationId xmlns:a16="http://schemas.microsoft.com/office/drawing/2014/main" id="{67420D61-D52B-D4DC-7536-35FAABCCAB96}"/>
              </a:ext>
            </a:extLst>
          </p:cNvPr>
          <p:cNvSpPr txBox="1"/>
          <p:nvPr/>
        </p:nvSpPr>
        <p:spPr>
          <a:xfrm>
            <a:off x="3532603" y="3725762"/>
            <a:ext cx="8069309" cy="1908215"/>
          </a:xfrm>
          <a:prstGeom prst="rect">
            <a:avLst/>
          </a:prstGeom>
          <a:noFill/>
        </p:spPr>
        <p:txBody>
          <a:bodyPr wrap="square" lIns="91440" tIns="45720" rIns="91440" bIns="45720" rtlCol="0" anchor="t">
            <a:spAutoFit/>
          </a:bodyPr>
          <a:lstStyle/>
          <a:p>
            <a:r>
              <a:rPr lang="en-US" sz="2000" b="1" dirty="0">
                <a:latin typeface="Helvetica" pitchFamily="2" charset="0"/>
                <a:cs typeface="Calibri" panose="020F0502020204030204"/>
              </a:rPr>
              <a:t>Compliance</a:t>
            </a:r>
          </a:p>
          <a:p>
            <a:pPr marL="285750" indent="-285750">
              <a:buClr>
                <a:srgbClr val="FFC107"/>
              </a:buClr>
              <a:buFont typeface="Arial" panose="020B0604020202020204" pitchFamily="34" charset="0"/>
              <a:buChar char="•"/>
            </a:pPr>
            <a:r>
              <a:rPr lang="en-US" sz="2000" dirty="0">
                <a:latin typeface="Helvetica" pitchFamily="2" charset="0"/>
                <a:cs typeface="Arial"/>
              </a:rPr>
              <a:t>Reviewed and completed compliance plan</a:t>
            </a:r>
            <a:endParaRPr lang="en-US" dirty="0">
              <a:latin typeface="Helvetica" pitchFamily="2" charset="0"/>
              <a:cs typeface="Arial"/>
            </a:endParaRPr>
          </a:p>
          <a:p>
            <a:pPr marL="285750" indent="-285750">
              <a:buClr>
                <a:srgbClr val="FFC107"/>
              </a:buClr>
              <a:buFont typeface="Arial" panose="020B0604020202020204" pitchFamily="34" charset="0"/>
              <a:buChar char="•"/>
            </a:pPr>
            <a:r>
              <a:rPr lang="en-US" sz="2000" dirty="0">
                <a:latin typeface="Helvetica" pitchFamily="2" charset="0"/>
                <a:cs typeface="Arial"/>
              </a:rPr>
              <a:t>Confirmed CBO's </a:t>
            </a:r>
            <a:r>
              <a:rPr lang="en-US" sz="2000" i="1" dirty="0">
                <a:latin typeface="Helvetica" pitchFamily="2" charset="0"/>
                <a:cs typeface="Arial"/>
              </a:rPr>
              <a:t>HIPAA</a:t>
            </a:r>
            <a:r>
              <a:rPr lang="en-US" sz="2000" dirty="0">
                <a:latin typeface="Helvetica" pitchFamily="2" charset="0"/>
                <a:cs typeface="Arial"/>
              </a:rPr>
              <a:t> </a:t>
            </a:r>
            <a:r>
              <a:rPr lang="en-US" sz="2000" i="1" dirty="0">
                <a:latin typeface="Helvetica" pitchFamily="2" charset="0"/>
                <a:cs typeface="Arial"/>
              </a:rPr>
              <a:t>Covered Entity </a:t>
            </a:r>
            <a:r>
              <a:rPr lang="en-US" sz="2000" dirty="0">
                <a:latin typeface="Helvetica" pitchFamily="2" charset="0"/>
                <a:cs typeface="Arial"/>
              </a:rPr>
              <a:t>status</a:t>
            </a:r>
            <a:endParaRPr lang="en-US" dirty="0">
              <a:latin typeface="Helvetica" pitchFamily="2" charset="0"/>
              <a:cs typeface="Arial"/>
            </a:endParaRPr>
          </a:p>
          <a:p>
            <a:pPr marL="285750" indent="-285750">
              <a:buClr>
                <a:srgbClr val="FFC107"/>
              </a:buClr>
              <a:buFont typeface="Arial" panose="020B0604020202020204" pitchFamily="34" charset="0"/>
              <a:buChar char="•"/>
            </a:pPr>
            <a:r>
              <a:rPr lang="en-US" sz="2000" dirty="0">
                <a:latin typeface="Helvetica" pitchFamily="2" charset="0"/>
                <a:cs typeface="Arial"/>
              </a:rPr>
              <a:t>Designed workflows to capture client consent</a:t>
            </a:r>
          </a:p>
          <a:p>
            <a:pPr marL="285750" indent="-285750">
              <a:buFont typeface="Arial" panose="020B0604020202020204" pitchFamily="34" charset="0"/>
              <a:buChar char="•"/>
            </a:pPr>
            <a:endParaRPr lang="en-US" sz="2000" dirty="0">
              <a:latin typeface="Helvetica" pitchFamily="2" charset="0"/>
              <a:cs typeface="Arial"/>
            </a:endParaRPr>
          </a:p>
          <a:p>
            <a:endParaRPr lang="en-US" dirty="0">
              <a:latin typeface="Helvetica" pitchFamily="2" charset="0"/>
              <a:cs typeface="Arial"/>
            </a:endParaRPr>
          </a:p>
        </p:txBody>
      </p:sp>
    </p:spTree>
    <p:extLst>
      <p:ext uri="{BB962C8B-B14F-4D97-AF65-F5344CB8AC3E}">
        <p14:creationId xmlns:p14="http://schemas.microsoft.com/office/powerpoint/2010/main" val="35020131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3452608-3BF3-0165-4289-4B51A12FAC55}"/>
              </a:ext>
            </a:extLst>
          </p:cNvPr>
          <p:cNvSpPr>
            <a:spLocks noGrp="1"/>
          </p:cNvSpPr>
          <p:nvPr>
            <p:ph idx="1"/>
          </p:nvPr>
        </p:nvSpPr>
        <p:spPr>
          <a:xfrm>
            <a:off x="622041" y="1362362"/>
            <a:ext cx="10992204" cy="5215719"/>
          </a:xfrm>
        </p:spPr>
        <p:txBody>
          <a:bodyPr vert="horz" lIns="91440" tIns="45720" rIns="91440" bIns="45720" rtlCol="0" anchor="t">
            <a:normAutofit fontScale="92500" lnSpcReduction="20000"/>
          </a:bodyPr>
          <a:lstStyle/>
          <a:p>
            <a:r>
              <a:rPr lang="en-US" sz="2000" dirty="0">
                <a:latin typeface="Helvetica" pitchFamily="2" charset="0"/>
                <a:cs typeface="Arial"/>
              </a:rPr>
              <a:t>CBOs may be unclear on HIPAA </a:t>
            </a:r>
            <a:r>
              <a:rPr lang="en-US" sz="2000" i="1" dirty="0">
                <a:latin typeface="Helvetica" pitchFamily="2" charset="0"/>
                <a:cs typeface="Arial"/>
              </a:rPr>
              <a:t>Covered Entity</a:t>
            </a:r>
            <a:r>
              <a:rPr lang="en-US" sz="2000" dirty="0">
                <a:latin typeface="Helvetica" pitchFamily="2" charset="0"/>
                <a:cs typeface="Arial"/>
              </a:rPr>
              <a:t> Status</a:t>
            </a:r>
          </a:p>
          <a:p>
            <a:pPr lvl="1"/>
            <a:r>
              <a:rPr lang="en-US" sz="2000" dirty="0">
                <a:latin typeface="Helvetica" pitchFamily="2" charset="0"/>
                <a:cs typeface="Arial"/>
              </a:rPr>
              <a:t>Required to access RHIO portal and receive alerts</a:t>
            </a:r>
          </a:p>
          <a:p>
            <a:pPr lvl="1"/>
            <a:r>
              <a:rPr lang="en-US" sz="2000" dirty="0">
                <a:latin typeface="Helvetica" pitchFamily="2" charset="0"/>
                <a:cs typeface="Arial"/>
              </a:rPr>
              <a:t>Prioritize recruitment of covered entities &amp; confirm eligibility to sign Business Associate Agreement (BAA)</a:t>
            </a:r>
            <a:endParaRPr lang="en-US" sz="2000" dirty="0">
              <a:latin typeface="Helvetica" pitchFamily="2" charset="0"/>
            </a:endParaRPr>
          </a:p>
          <a:p>
            <a:r>
              <a:rPr lang="en-US" sz="2000" dirty="0">
                <a:latin typeface="Helvetica" pitchFamily="2" charset="0"/>
                <a:cs typeface="Arial"/>
              </a:rPr>
              <a:t>CBOs less likely to have HL7 Object Identifier (OID)</a:t>
            </a:r>
            <a:endParaRPr lang="en-US" sz="2000" dirty="0">
              <a:latin typeface="Helvetica" pitchFamily="2" charset="0"/>
            </a:endParaRPr>
          </a:p>
          <a:p>
            <a:pPr lvl="1"/>
            <a:r>
              <a:rPr lang="en-US" sz="2000" dirty="0">
                <a:latin typeface="Helvetica" pitchFamily="2" charset="0"/>
                <a:cs typeface="Arial"/>
              </a:rPr>
              <a:t>Each HIE participant needs an OID to uniquely identify the CBO to others on the HIE</a:t>
            </a:r>
          </a:p>
          <a:p>
            <a:pPr lvl="1"/>
            <a:r>
              <a:rPr lang="en-US" sz="2000" dirty="0">
                <a:latin typeface="Helvetica" pitchFamily="2" charset="0"/>
                <a:cs typeface="Arial"/>
              </a:rPr>
              <a:t>Medical providers usually have already (from EHR vendor); we found CBOs did not</a:t>
            </a:r>
          </a:p>
          <a:p>
            <a:pPr lvl="1"/>
            <a:r>
              <a:rPr lang="en-US" sz="2000" dirty="0">
                <a:latin typeface="Helvetica" pitchFamily="2" charset="0"/>
                <a:cs typeface="Arial"/>
              </a:rPr>
              <a:t>There is a cost to obtain an OID – remember to budget </a:t>
            </a:r>
            <a:endParaRPr lang="en-US" sz="2000" dirty="0">
              <a:latin typeface="Helvetica" pitchFamily="2" charset="0"/>
            </a:endParaRPr>
          </a:p>
          <a:p>
            <a:r>
              <a:rPr lang="en-US" sz="2000" dirty="0">
                <a:latin typeface="Helvetica" pitchFamily="2" charset="0"/>
                <a:cs typeface="Arial"/>
              </a:rPr>
              <a:t>CBOs may be less exposed to authentication requirements</a:t>
            </a:r>
          </a:p>
          <a:p>
            <a:pPr lvl="1"/>
            <a:r>
              <a:rPr lang="en-US" sz="2000" dirty="0">
                <a:latin typeface="Helvetica" pitchFamily="2" charset="0"/>
                <a:cs typeface="Arial"/>
              </a:rPr>
              <a:t>Portal access required multi-factor authentication</a:t>
            </a:r>
          </a:p>
          <a:p>
            <a:pPr lvl="1"/>
            <a:r>
              <a:rPr lang="en-US" sz="2000" dirty="0">
                <a:latin typeface="Helvetica" pitchFamily="2" charset="0"/>
                <a:cs typeface="Arial"/>
              </a:rPr>
              <a:t>Work phones and work emails required – not all CBO staff had these</a:t>
            </a:r>
            <a:endParaRPr lang="en-US" sz="2000" dirty="0">
              <a:latin typeface="Helvetica" pitchFamily="2" charset="0"/>
            </a:endParaRPr>
          </a:p>
          <a:p>
            <a:pPr lvl="1"/>
            <a:endParaRPr lang="en-US" sz="2000" dirty="0">
              <a:latin typeface="Helvetica" pitchFamily="2" charset="0"/>
            </a:endParaRPr>
          </a:p>
          <a:p>
            <a:pPr marL="0" indent="0">
              <a:buNone/>
            </a:pPr>
            <a:endParaRPr lang="en-US" sz="2000" dirty="0">
              <a:latin typeface="Helvetica" pitchFamily="2" charset="0"/>
            </a:endParaRPr>
          </a:p>
          <a:p>
            <a:pPr marL="0" indent="0">
              <a:buNone/>
            </a:pPr>
            <a:endParaRPr lang="en-US" sz="2000" dirty="0">
              <a:latin typeface="Helvetica" pitchFamily="2" charset="0"/>
            </a:endParaRPr>
          </a:p>
          <a:p>
            <a:endParaRPr lang="en-US" sz="2000" dirty="0">
              <a:latin typeface="Helvetica" pitchFamily="2" charset="0"/>
            </a:endParaRPr>
          </a:p>
        </p:txBody>
      </p:sp>
      <p:sp>
        <p:nvSpPr>
          <p:cNvPr id="2" name="Title 1">
            <a:extLst>
              <a:ext uri="{FF2B5EF4-FFF2-40B4-BE49-F238E27FC236}">
                <a16:creationId xmlns:a16="http://schemas.microsoft.com/office/drawing/2014/main" id="{A0753284-52DB-2834-341D-580C28FDBB2E}"/>
              </a:ext>
            </a:extLst>
          </p:cNvPr>
          <p:cNvSpPr>
            <a:spLocks noGrp="1"/>
          </p:cNvSpPr>
          <p:nvPr>
            <p:ph type="title"/>
          </p:nvPr>
        </p:nvSpPr>
        <p:spPr/>
        <p:txBody>
          <a:bodyPr/>
          <a:lstStyle/>
          <a:p>
            <a:r>
              <a:rPr lang="en-US">
                <a:latin typeface="Helvetica" pitchFamily="2" charset="0"/>
                <a:cs typeface="Arial"/>
              </a:rPr>
              <a:t>Planning Considerations</a:t>
            </a:r>
            <a:endParaRPr lang="en-US">
              <a:latin typeface="Helvetica" pitchFamily="2" charset="0"/>
            </a:endParaRPr>
          </a:p>
        </p:txBody>
      </p:sp>
    </p:spTree>
    <p:extLst>
      <p:ext uri="{BB962C8B-B14F-4D97-AF65-F5344CB8AC3E}">
        <p14:creationId xmlns:p14="http://schemas.microsoft.com/office/powerpoint/2010/main" val="2058673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3084230-3206-420F-4074-09DC7E10E913}"/>
              </a:ext>
            </a:extLst>
          </p:cNvPr>
          <p:cNvSpPr>
            <a:spLocks noGrp="1"/>
          </p:cNvSpPr>
          <p:nvPr>
            <p:ph idx="1"/>
          </p:nvPr>
        </p:nvSpPr>
        <p:spPr/>
        <p:txBody>
          <a:bodyPr vert="horz" lIns="91440" tIns="45720" rIns="91440" bIns="45720" rtlCol="0" anchor="t">
            <a:normAutofit fontScale="92500" lnSpcReduction="20000"/>
          </a:bodyPr>
          <a:lstStyle/>
          <a:p>
            <a:pPr marL="0" indent="0">
              <a:buNone/>
            </a:pPr>
            <a:r>
              <a:rPr lang="en-US" dirty="0">
                <a:latin typeface="Helvetica" pitchFamily="2" charset="0"/>
              </a:rPr>
              <a:t>At the conclusion of this session, learners will be able to: </a:t>
            </a:r>
          </a:p>
          <a:p>
            <a:endParaRPr lang="en-US" dirty="0">
              <a:latin typeface="Helvetica" pitchFamily="2" charset="0"/>
            </a:endParaRPr>
          </a:p>
          <a:p>
            <a:r>
              <a:rPr lang="en-US" dirty="0">
                <a:latin typeface="Helvetica" pitchFamily="2" charset="0"/>
                <a:cs typeface="Arial"/>
              </a:rPr>
              <a:t>Identify key characteristics of Community Based Organizations (CBOs) most likely to benefit from Health Information Exchange (HIE) </a:t>
            </a:r>
          </a:p>
          <a:p>
            <a:r>
              <a:rPr lang="en-US" dirty="0">
                <a:latin typeface="Helvetica" pitchFamily="2" charset="0"/>
                <a:cs typeface="Arial"/>
              </a:rPr>
              <a:t>Understand workflows and skills important to HIE technical integration </a:t>
            </a:r>
            <a:endParaRPr lang="en-US" dirty="0">
              <a:latin typeface="Helvetica" pitchFamily="2" charset="0"/>
            </a:endParaRPr>
          </a:p>
          <a:p>
            <a:r>
              <a:rPr lang="en-US" dirty="0">
                <a:latin typeface="Helvetica" pitchFamily="2" charset="0"/>
              </a:rPr>
              <a:t>Describe use cases in which HIE improves CBO efficiency and ability to coordinate care with health care providers</a:t>
            </a:r>
          </a:p>
          <a:p>
            <a:endParaRPr lang="en-US" dirty="0">
              <a:latin typeface="Helvetica" pitchFamily="2" charset="0"/>
            </a:endParaRPr>
          </a:p>
        </p:txBody>
      </p:sp>
      <p:sp>
        <p:nvSpPr>
          <p:cNvPr id="2" name="Title 1">
            <a:extLst>
              <a:ext uri="{FF2B5EF4-FFF2-40B4-BE49-F238E27FC236}">
                <a16:creationId xmlns:a16="http://schemas.microsoft.com/office/drawing/2014/main" id="{A29F1DCF-32E9-C5A7-F6AD-CF1C400AFB4B}"/>
              </a:ext>
            </a:extLst>
          </p:cNvPr>
          <p:cNvSpPr>
            <a:spLocks noGrp="1"/>
          </p:cNvSpPr>
          <p:nvPr>
            <p:ph type="title"/>
          </p:nvPr>
        </p:nvSpPr>
        <p:spPr/>
        <p:txBody>
          <a:bodyPr/>
          <a:lstStyle/>
          <a:p>
            <a:r>
              <a:rPr lang="en-US" dirty="0">
                <a:latin typeface="Helvetica" pitchFamily="2" charset="0"/>
                <a:cs typeface="Arial"/>
              </a:rPr>
              <a:t>Learning</a:t>
            </a:r>
            <a:r>
              <a:rPr lang="en-US" dirty="0">
                <a:latin typeface="Arial"/>
                <a:cs typeface="Arial"/>
              </a:rPr>
              <a:t> Objectives</a:t>
            </a:r>
            <a:endParaRPr lang="en-US" dirty="0"/>
          </a:p>
        </p:txBody>
      </p:sp>
    </p:spTree>
    <p:extLst>
      <p:ext uri="{BB962C8B-B14F-4D97-AF65-F5344CB8AC3E}">
        <p14:creationId xmlns:p14="http://schemas.microsoft.com/office/powerpoint/2010/main" val="6245266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53A1CB7-B479-2EC4-2930-3F2ED3D3672B}"/>
              </a:ext>
            </a:extLst>
          </p:cNvPr>
          <p:cNvSpPr>
            <a:spLocks noGrp="1"/>
          </p:cNvSpPr>
          <p:nvPr>
            <p:ph idx="1"/>
          </p:nvPr>
        </p:nvSpPr>
        <p:spPr/>
        <p:txBody>
          <a:bodyPr vert="horz" lIns="91440" tIns="45720" rIns="91440" bIns="45720" rtlCol="0" anchor="t">
            <a:normAutofit fontScale="92500" lnSpcReduction="10000"/>
          </a:bodyPr>
          <a:lstStyle/>
          <a:p>
            <a:r>
              <a:rPr lang="en-US" dirty="0">
                <a:latin typeface="Helvetica" pitchFamily="2" charset="0"/>
                <a:cs typeface="Arial"/>
              </a:rPr>
              <a:t>Consent required from every client to get any info from portal, files, alerts</a:t>
            </a:r>
          </a:p>
          <a:p>
            <a:r>
              <a:rPr lang="en-US" dirty="0">
                <a:latin typeface="Helvetica" pitchFamily="2" charset="0"/>
                <a:cs typeface="Arial"/>
              </a:rPr>
              <a:t>Most common CBO workflow was to have client sign on paper – at intake for new clients, ad hoc for established clients</a:t>
            </a:r>
          </a:p>
          <a:p>
            <a:r>
              <a:rPr lang="en-US" dirty="0">
                <a:latin typeface="Helvetica" pitchFamily="2" charset="0"/>
                <a:cs typeface="Arial"/>
              </a:rPr>
              <a:t>Required to retain consent; subject to audits from RHIO</a:t>
            </a:r>
            <a:endParaRPr lang="en-US" dirty="0">
              <a:latin typeface="Helvetica" pitchFamily="2" charset="0"/>
            </a:endParaRPr>
          </a:p>
          <a:p>
            <a:r>
              <a:rPr lang="en-US" dirty="0">
                <a:latin typeface="Helvetica" pitchFamily="2" charset="0"/>
                <a:cs typeface="Arial"/>
              </a:rPr>
              <a:t>CBOs found this easy to implement, likely due to smaller population and smaller program size, experience with consents</a:t>
            </a:r>
            <a:endParaRPr lang="en-US" dirty="0">
              <a:latin typeface="Helvetica" pitchFamily="2" charset="0"/>
            </a:endParaRPr>
          </a:p>
        </p:txBody>
      </p:sp>
      <p:sp>
        <p:nvSpPr>
          <p:cNvPr id="2" name="Title 1">
            <a:extLst>
              <a:ext uri="{FF2B5EF4-FFF2-40B4-BE49-F238E27FC236}">
                <a16:creationId xmlns:a16="http://schemas.microsoft.com/office/drawing/2014/main" id="{FAB1ECB5-D906-4981-1791-33A2F1D928E5}"/>
              </a:ext>
            </a:extLst>
          </p:cNvPr>
          <p:cNvSpPr>
            <a:spLocks noGrp="1"/>
          </p:cNvSpPr>
          <p:nvPr>
            <p:ph type="title"/>
          </p:nvPr>
        </p:nvSpPr>
        <p:spPr/>
        <p:txBody>
          <a:bodyPr/>
          <a:lstStyle/>
          <a:p>
            <a:r>
              <a:rPr lang="en-US">
                <a:latin typeface="Helvetica" pitchFamily="2" charset="0"/>
                <a:cs typeface="Arial"/>
              </a:rPr>
              <a:t>Planning Consent Workflows</a:t>
            </a:r>
            <a:endParaRPr lang="en-US" err="1">
              <a:latin typeface="Helvetica" pitchFamily="2" charset="0"/>
            </a:endParaRPr>
          </a:p>
        </p:txBody>
      </p:sp>
    </p:spTree>
    <p:extLst>
      <p:ext uri="{BB962C8B-B14F-4D97-AF65-F5344CB8AC3E}">
        <p14:creationId xmlns:p14="http://schemas.microsoft.com/office/powerpoint/2010/main" val="35665752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381B42-94BE-24C5-ADF9-076874298F3F}"/>
              </a:ext>
            </a:extLst>
          </p:cNvPr>
          <p:cNvSpPr>
            <a:spLocks noGrp="1"/>
          </p:cNvSpPr>
          <p:nvPr>
            <p:ph type="title"/>
          </p:nvPr>
        </p:nvSpPr>
        <p:spPr/>
        <p:txBody>
          <a:bodyPr/>
          <a:lstStyle/>
          <a:p>
            <a:r>
              <a:rPr lang="en-US">
                <a:latin typeface="Helvetica" pitchFamily="2" charset="0"/>
                <a:cs typeface="Arial"/>
              </a:rPr>
              <a:t>Integration and Data Flow</a:t>
            </a:r>
          </a:p>
        </p:txBody>
      </p:sp>
      <p:pic>
        <p:nvPicPr>
          <p:cNvPr id="34" name="Picture 8" descr="Logo, company name&#10;&#10;Description automatically generated">
            <a:extLst>
              <a:ext uri="{FF2B5EF4-FFF2-40B4-BE49-F238E27FC236}">
                <a16:creationId xmlns:a16="http://schemas.microsoft.com/office/drawing/2014/main" id="{1C5964AA-09D9-3E8F-4D76-1C7C5B7FD71F}"/>
              </a:ext>
            </a:extLst>
          </p:cNvPr>
          <p:cNvPicPr>
            <a:picLocks noChangeAspect="1"/>
          </p:cNvPicPr>
          <p:nvPr/>
        </p:nvPicPr>
        <p:blipFill rotWithShape="1">
          <a:blip r:embed="rId3"/>
          <a:srcRect l="-266" t="-5072" r="41293" b="5072"/>
          <a:stretch/>
        </p:blipFill>
        <p:spPr>
          <a:xfrm>
            <a:off x="7097666" y="3012535"/>
            <a:ext cx="4665477" cy="1722132"/>
          </a:xfrm>
          <a:prstGeom prst="rect">
            <a:avLst/>
          </a:prstGeom>
        </p:spPr>
      </p:pic>
      <p:sp>
        <p:nvSpPr>
          <p:cNvPr id="38" name="TextBox 37">
            <a:extLst>
              <a:ext uri="{FF2B5EF4-FFF2-40B4-BE49-F238E27FC236}">
                <a16:creationId xmlns:a16="http://schemas.microsoft.com/office/drawing/2014/main" id="{680B8E57-EDBE-96AF-2BEC-F855FC3E550C}"/>
              </a:ext>
            </a:extLst>
          </p:cNvPr>
          <p:cNvSpPr txBox="1"/>
          <p:nvPr/>
        </p:nvSpPr>
        <p:spPr>
          <a:xfrm>
            <a:off x="701903" y="1668185"/>
            <a:ext cx="2006929"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a:latin typeface="Helvetica" pitchFamily="2" charset="0"/>
                <a:ea typeface="Calibri"/>
                <a:cs typeface="Calibri"/>
              </a:rPr>
              <a:t>Healthcare Facilities</a:t>
            </a:r>
          </a:p>
        </p:txBody>
      </p:sp>
      <p:sp>
        <p:nvSpPr>
          <p:cNvPr id="39" name="TextBox 38">
            <a:extLst>
              <a:ext uri="{FF2B5EF4-FFF2-40B4-BE49-F238E27FC236}">
                <a16:creationId xmlns:a16="http://schemas.microsoft.com/office/drawing/2014/main" id="{5CF7345B-9610-6DD5-B4F3-FB7DC9F06EDD}"/>
              </a:ext>
            </a:extLst>
          </p:cNvPr>
          <p:cNvSpPr txBox="1"/>
          <p:nvPr/>
        </p:nvSpPr>
        <p:spPr>
          <a:xfrm>
            <a:off x="699996" y="4939065"/>
            <a:ext cx="2263238"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a:latin typeface="Helvetica" pitchFamily="2" charset="0"/>
                <a:ea typeface="Calibri"/>
                <a:cs typeface="Calibri"/>
              </a:rPr>
              <a:t>Community Based Organizations</a:t>
            </a:r>
            <a:endParaRPr lang="en-US" sz="2400">
              <a:latin typeface="Helvetica" pitchFamily="2" charset="0"/>
              <a:cs typeface="Calibri"/>
            </a:endParaRPr>
          </a:p>
        </p:txBody>
      </p:sp>
      <p:pic>
        <p:nvPicPr>
          <p:cNvPr id="9" name="Picture 8" descr="EMR vs EHR - What is the Difference? | CareCloud">
            <a:extLst>
              <a:ext uri="{FF2B5EF4-FFF2-40B4-BE49-F238E27FC236}">
                <a16:creationId xmlns:a16="http://schemas.microsoft.com/office/drawing/2014/main" id="{8248EC03-B9DD-99EA-C56A-B2D1CD41008C}"/>
              </a:ext>
            </a:extLst>
          </p:cNvPr>
          <p:cNvPicPr>
            <a:picLocks noChangeAspect="1"/>
          </p:cNvPicPr>
          <p:nvPr/>
        </p:nvPicPr>
        <p:blipFill>
          <a:blip r:embed="rId4"/>
          <a:stretch>
            <a:fillRect/>
          </a:stretch>
        </p:blipFill>
        <p:spPr>
          <a:xfrm>
            <a:off x="3091749" y="1450680"/>
            <a:ext cx="1341932" cy="1257925"/>
          </a:xfrm>
          <a:prstGeom prst="rect">
            <a:avLst/>
          </a:prstGeom>
        </p:spPr>
      </p:pic>
      <p:pic>
        <p:nvPicPr>
          <p:cNvPr id="13" name="Picture 12" descr="Csv File Cliparts, Stock Vector and Royalty Free Csv File Illustrations">
            <a:extLst>
              <a:ext uri="{FF2B5EF4-FFF2-40B4-BE49-F238E27FC236}">
                <a16:creationId xmlns:a16="http://schemas.microsoft.com/office/drawing/2014/main" id="{A57F9F85-DA54-3072-F250-301956FAC04D}"/>
              </a:ext>
            </a:extLst>
          </p:cNvPr>
          <p:cNvPicPr>
            <a:picLocks noChangeAspect="1"/>
          </p:cNvPicPr>
          <p:nvPr/>
        </p:nvPicPr>
        <p:blipFill>
          <a:blip r:embed="rId5"/>
          <a:stretch>
            <a:fillRect/>
          </a:stretch>
        </p:blipFill>
        <p:spPr>
          <a:xfrm>
            <a:off x="3090208" y="4865007"/>
            <a:ext cx="1468568" cy="1506043"/>
          </a:xfrm>
          <a:prstGeom prst="rect">
            <a:avLst/>
          </a:prstGeom>
        </p:spPr>
      </p:pic>
      <p:sp>
        <p:nvSpPr>
          <p:cNvPr id="14" name="Arrow: Right 13">
            <a:extLst>
              <a:ext uri="{FF2B5EF4-FFF2-40B4-BE49-F238E27FC236}">
                <a16:creationId xmlns:a16="http://schemas.microsoft.com/office/drawing/2014/main" id="{6FD98A6E-B41A-518B-2F6B-6C831C54DDA6}"/>
              </a:ext>
            </a:extLst>
          </p:cNvPr>
          <p:cNvSpPr/>
          <p:nvPr/>
        </p:nvSpPr>
        <p:spPr>
          <a:xfrm rot="1560000">
            <a:off x="4453533" y="2034916"/>
            <a:ext cx="2838329" cy="74508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latin typeface="Helvetica" pitchFamily="2" charset="0"/>
                <a:cs typeface="Arial" panose="020B0604020202020204" pitchFamily="34" charset="0"/>
              </a:rPr>
              <a:t>Pt Demographics, Consent</a:t>
            </a:r>
          </a:p>
        </p:txBody>
      </p:sp>
      <p:sp>
        <p:nvSpPr>
          <p:cNvPr id="15" name="Arrow: Left 14">
            <a:extLst>
              <a:ext uri="{FF2B5EF4-FFF2-40B4-BE49-F238E27FC236}">
                <a16:creationId xmlns:a16="http://schemas.microsoft.com/office/drawing/2014/main" id="{5D63C2F9-0080-0206-BF1F-40D2AC15AE75}"/>
              </a:ext>
            </a:extLst>
          </p:cNvPr>
          <p:cNvSpPr/>
          <p:nvPr/>
        </p:nvSpPr>
        <p:spPr>
          <a:xfrm rot="1680000">
            <a:off x="4309013" y="2614630"/>
            <a:ext cx="2838329" cy="663026"/>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latin typeface="Helvetica" pitchFamily="2" charset="0"/>
                <a:cs typeface="Arial" panose="020B0604020202020204" pitchFamily="34" charset="0"/>
              </a:rPr>
              <a:t>Clinical Data, Alerts</a:t>
            </a:r>
          </a:p>
        </p:txBody>
      </p:sp>
      <p:sp>
        <p:nvSpPr>
          <p:cNvPr id="3" name="Arrow: Right 2">
            <a:extLst>
              <a:ext uri="{FF2B5EF4-FFF2-40B4-BE49-F238E27FC236}">
                <a16:creationId xmlns:a16="http://schemas.microsoft.com/office/drawing/2014/main" id="{98242D5D-4915-66C4-EEBE-D90CF7713B61}"/>
              </a:ext>
            </a:extLst>
          </p:cNvPr>
          <p:cNvSpPr/>
          <p:nvPr/>
        </p:nvSpPr>
        <p:spPr>
          <a:xfrm rot="-1740000">
            <a:off x="4379082" y="4426773"/>
            <a:ext cx="2838329" cy="74508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latin typeface="Helvetica" pitchFamily="2" charset="0"/>
                <a:cs typeface="Arial" panose="020B0604020202020204" pitchFamily="34" charset="0"/>
              </a:rPr>
              <a:t>Pt Demographics, Consent</a:t>
            </a:r>
          </a:p>
        </p:txBody>
      </p:sp>
      <p:sp>
        <p:nvSpPr>
          <p:cNvPr id="4" name="Arrow: Left 3">
            <a:extLst>
              <a:ext uri="{FF2B5EF4-FFF2-40B4-BE49-F238E27FC236}">
                <a16:creationId xmlns:a16="http://schemas.microsoft.com/office/drawing/2014/main" id="{FFCF05C9-9196-B21E-1EAD-60E54115C8AE}"/>
              </a:ext>
            </a:extLst>
          </p:cNvPr>
          <p:cNvSpPr/>
          <p:nvPr/>
        </p:nvSpPr>
        <p:spPr>
          <a:xfrm rot="19860000">
            <a:off x="4619673" y="5017860"/>
            <a:ext cx="2838329" cy="663026"/>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latin typeface="Helvetica" pitchFamily="2" charset="0"/>
                <a:cs typeface="Arial" panose="020B0604020202020204" pitchFamily="34" charset="0"/>
              </a:rPr>
              <a:t>Clinical Data, Alerts</a:t>
            </a:r>
          </a:p>
        </p:txBody>
      </p:sp>
    </p:spTree>
    <p:extLst>
      <p:ext uri="{BB962C8B-B14F-4D97-AF65-F5344CB8AC3E}">
        <p14:creationId xmlns:p14="http://schemas.microsoft.com/office/powerpoint/2010/main" val="10917495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7D515F-2225-8B43-D751-C06CFBA0730F}"/>
              </a:ext>
            </a:extLst>
          </p:cNvPr>
          <p:cNvSpPr>
            <a:spLocks noGrp="1"/>
          </p:cNvSpPr>
          <p:nvPr>
            <p:ph type="title"/>
          </p:nvPr>
        </p:nvSpPr>
        <p:spPr/>
        <p:txBody>
          <a:bodyPr/>
          <a:lstStyle/>
          <a:p>
            <a:r>
              <a:rPr lang="en-US">
                <a:latin typeface="Helvetica" pitchFamily="2" charset="0"/>
                <a:cs typeface="Arial"/>
              </a:rPr>
              <a:t>Technical Integration - Setup</a:t>
            </a:r>
            <a:endParaRPr lang="en-US">
              <a:latin typeface="Helvetica" pitchFamily="2" charset="0"/>
            </a:endParaRPr>
          </a:p>
        </p:txBody>
      </p:sp>
      <p:sp>
        <p:nvSpPr>
          <p:cNvPr id="4" name="TextBox 3">
            <a:extLst>
              <a:ext uri="{FF2B5EF4-FFF2-40B4-BE49-F238E27FC236}">
                <a16:creationId xmlns:a16="http://schemas.microsoft.com/office/drawing/2014/main" id="{08BAA792-8CA2-4311-1D25-7BEF28AF5714}"/>
              </a:ext>
            </a:extLst>
          </p:cNvPr>
          <p:cNvSpPr txBox="1"/>
          <p:nvPr/>
        </p:nvSpPr>
        <p:spPr>
          <a:xfrm>
            <a:off x="757306" y="1336361"/>
            <a:ext cx="10515599" cy="2764859"/>
          </a:xfrm>
          <a:prstGeom prst="rect">
            <a:avLst/>
          </a:prstGeom>
          <a:noFill/>
        </p:spPr>
        <p:txBody>
          <a:bodyPr wrap="square" lIns="91440" tIns="45720" rIns="91440" bIns="45720" anchor="t">
            <a:spAutoFit/>
          </a:bodyPr>
          <a:lstStyle/>
          <a:p>
            <a:pPr>
              <a:spcBef>
                <a:spcPts val="1000"/>
              </a:spcBef>
              <a:buClr>
                <a:srgbClr val="FFC107"/>
              </a:buClr>
              <a:defRPr/>
            </a:pPr>
            <a:r>
              <a:rPr lang="en-US" sz="2200">
                <a:latin typeface="Helvetica" pitchFamily="2" charset="0"/>
                <a:cs typeface="Arial" panose="020B0604020202020204" pitchFamily="34" charset="0"/>
              </a:rPr>
              <a:t>Collaborated with CBOs to generate client demographics and client information:</a:t>
            </a:r>
          </a:p>
          <a:p>
            <a:pPr marL="914400" lvl="1" indent="-457200">
              <a:spcBef>
                <a:spcPts val="1000"/>
              </a:spcBef>
              <a:buClr>
                <a:srgbClr val="FFC107"/>
              </a:buClr>
              <a:buFont typeface="Arial" panose="020B0604020202020204" pitchFamily="34" charset="0"/>
              <a:buChar char="•"/>
              <a:defRPr/>
            </a:pPr>
            <a:r>
              <a:rPr lang="en-US" sz="2200">
                <a:latin typeface="Helvetica" pitchFamily="2" charset="0"/>
                <a:cs typeface="Arial" panose="020B0604020202020204" pitchFamily="34" charset="0"/>
              </a:rPr>
              <a:t>Input patient information into CSV file</a:t>
            </a:r>
            <a:endParaRPr lang="en-US">
              <a:latin typeface="Helvetica" pitchFamily="2" charset="0"/>
              <a:cs typeface="Arial" panose="020B0604020202020204" pitchFamily="34" charset="0"/>
            </a:endParaRPr>
          </a:p>
          <a:p>
            <a:pPr marL="914400" lvl="1" indent="-457200">
              <a:spcBef>
                <a:spcPts val="1000"/>
              </a:spcBef>
              <a:buClr>
                <a:srgbClr val="FFC107"/>
              </a:buClr>
              <a:buFont typeface="Arial" panose="020B0604020202020204" pitchFamily="34" charset="0"/>
              <a:buChar char="•"/>
              <a:defRPr/>
            </a:pPr>
            <a:r>
              <a:rPr lang="en-US" sz="2200">
                <a:latin typeface="Helvetica" pitchFamily="2" charset="0"/>
                <a:cs typeface="Arial" panose="020B0604020202020204" pitchFamily="34" charset="0"/>
              </a:rPr>
              <a:t>Convert CSV into pipe-delimited text file</a:t>
            </a:r>
          </a:p>
          <a:p>
            <a:pPr marL="914400" lvl="1" indent="-457200">
              <a:spcBef>
                <a:spcPts val="1000"/>
              </a:spcBef>
              <a:buClr>
                <a:srgbClr val="FFC107"/>
              </a:buClr>
              <a:buFont typeface="Arial" panose="020B0604020202020204" pitchFamily="34" charset="0"/>
              <a:buChar char="•"/>
              <a:defRPr/>
            </a:pPr>
            <a:r>
              <a:rPr lang="en-US" sz="2200" err="1">
                <a:latin typeface="Helvetica" pitchFamily="2" charset="0"/>
                <a:cs typeface="Arial" panose="020B0604020202020204" pitchFamily="34" charset="0"/>
              </a:rPr>
              <a:t>sFTP</a:t>
            </a:r>
            <a:r>
              <a:rPr lang="en-US" sz="2200">
                <a:latin typeface="Helvetica" pitchFamily="2" charset="0"/>
                <a:cs typeface="Arial" panose="020B0604020202020204" pitchFamily="34" charset="0"/>
              </a:rPr>
              <a:t> file credentials shared with CBO</a:t>
            </a:r>
          </a:p>
          <a:p>
            <a:pPr marL="914400" lvl="1" indent="-457200">
              <a:spcBef>
                <a:spcPts val="1000"/>
              </a:spcBef>
              <a:buClr>
                <a:srgbClr val="FFC107"/>
              </a:buClr>
              <a:buFont typeface="Arial" panose="020B0604020202020204" pitchFamily="34" charset="0"/>
              <a:buChar char="•"/>
              <a:defRPr/>
            </a:pPr>
            <a:r>
              <a:rPr lang="en-US" sz="2200">
                <a:latin typeface="Helvetica" pitchFamily="2" charset="0"/>
                <a:cs typeface="Arial" panose="020B0604020202020204" pitchFamily="34" charset="0"/>
              </a:rPr>
              <a:t>Upload text file to </a:t>
            </a:r>
            <a:r>
              <a:rPr lang="en-US" sz="2200" err="1">
                <a:latin typeface="Helvetica" pitchFamily="2" charset="0"/>
                <a:cs typeface="Arial" panose="020B0604020202020204" pitchFamily="34" charset="0"/>
              </a:rPr>
              <a:t>sFTP</a:t>
            </a:r>
            <a:endParaRPr lang="en-US" sz="2200">
              <a:latin typeface="Helvetica" pitchFamily="2" charset="0"/>
              <a:cs typeface="Arial" panose="020B0604020202020204" pitchFamily="34" charset="0"/>
            </a:endParaRPr>
          </a:p>
          <a:p>
            <a:pPr marR="0" lvl="0" algn="l" defTabSz="914400" rtl="0" eaLnBrk="1" fontAlgn="auto" latinLnBrk="0" hangingPunct="1">
              <a:lnSpc>
                <a:spcPct val="100000"/>
              </a:lnSpc>
              <a:spcBef>
                <a:spcPts val="1000"/>
              </a:spcBef>
              <a:spcAft>
                <a:spcPts val="0"/>
              </a:spcAft>
              <a:buClr>
                <a:srgbClr val="FFC107"/>
              </a:buClr>
              <a:buSzTx/>
              <a:tabLst/>
              <a:defRPr/>
            </a:pPr>
            <a:endParaRPr lang="en-US" sz="2200">
              <a:solidFill>
                <a:prstClr val="black">
                  <a:lumMod val="75000"/>
                  <a:lumOff val="25000"/>
                </a:prstClr>
              </a:solidFill>
              <a:latin typeface="Helvetica" pitchFamily="2" charset="0"/>
              <a:cs typeface="Arial" panose="020B0604020202020204" pitchFamily="34" charset="0"/>
            </a:endParaRPr>
          </a:p>
        </p:txBody>
      </p:sp>
      <p:pic>
        <p:nvPicPr>
          <p:cNvPr id="13" name="Picture 12">
            <a:extLst>
              <a:ext uri="{FF2B5EF4-FFF2-40B4-BE49-F238E27FC236}">
                <a16:creationId xmlns:a16="http://schemas.microsoft.com/office/drawing/2014/main" id="{3DA7C35B-07F5-CFA8-EFCA-B7E990A3DA1B}"/>
              </a:ext>
            </a:extLst>
          </p:cNvPr>
          <p:cNvPicPr>
            <a:picLocks noChangeAspect="1"/>
          </p:cNvPicPr>
          <p:nvPr/>
        </p:nvPicPr>
        <p:blipFill>
          <a:blip r:embed="rId3"/>
          <a:stretch>
            <a:fillRect/>
          </a:stretch>
        </p:blipFill>
        <p:spPr>
          <a:xfrm>
            <a:off x="838200" y="3645938"/>
            <a:ext cx="10723967" cy="2058671"/>
          </a:xfrm>
          <a:prstGeom prst="rect">
            <a:avLst/>
          </a:prstGeom>
        </p:spPr>
      </p:pic>
    </p:spTree>
    <p:extLst>
      <p:ext uri="{BB962C8B-B14F-4D97-AF65-F5344CB8AC3E}">
        <p14:creationId xmlns:p14="http://schemas.microsoft.com/office/powerpoint/2010/main" val="16087807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F32A5-A797-61B1-1282-0B17B24CC327}"/>
              </a:ext>
            </a:extLst>
          </p:cNvPr>
          <p:cNvSpPr>
            <a:spLocks noGrp="1"/>
          </p:cNvSpPr>
          <p:nvPr>
            <p:ph type="title"/>
          </p:nvPr>
        </p:nvSpPr>
        <p:spPr/>
        <p:txBody>
          <a:bodyPr/>
          <a:lstStyle/>
          <a:p>
            <a:r>
              <a:rPr lang="en-US">
                <a:latin typeface="Helvetica" pitchFamily="2" charset="0"/>
                <a:cs typeface="Arial"/>
              </a:rPr>
              <a:t>Technical Integration – Ongoing Maintenance</a:t>
            </a:r>
            <a:endParaRPr lang="en-US">
              <a:latin typeface="Helvetica" pitchFamily="2" charset="0"/>
            </a:endParaRPr>
          </a:p>
        </p:txBody>
      </p:sp>
      <p:sp>
        <p:nvSpPr>
          <p:cNvPr id="3" name="Content Placeholder 2">
            <a:extLst>
              <a:ext uri="{FF2B5EF4-FFF2-40B4-BE49-F238E27FC236}">
                <a16:creationId xmlns:a16="http://schemas.microsoft.com/office/drawing/2014/main" id="{A81DA656-5C26-61A8-F08E-1508B1462B2B}"/>
              </a:ext>
            </a:extLst>
          </p:cNvPr>
          <p:cNvSpPr>
            <a:spLocks noGrp="1"/>
          </p:cNvSpPr>
          <p:nvPr>
            <p:ph idx="4294967295"/>
          </p:nvPr>
        </p:nvSpPr>
        <p:spPr>
          <a:xfrm>
            <a:off x="838200" y="1604833"/>
            <a:ext cx="10515600" cy="3582987"/>
          </a:xfrm>
          <a:prstGeom prst="rect">
            <a:avLst/>
          </a:prstGeom>
        </p:spPr>
        <p:txBody>
          <a:bodyPr vert="horz" lIns="91440" tIns="45720" rIns="91440" bIns="45720" rtlCol="0" anchor="t">
            <a:normAutofit/>
          </a:bodyPr>
          <a:lstStyle/>
          <a:p>
            <a:pPr>
              <a:buClr>
                <a:srgbClr val="FFC107"/>
              </a:buClr>
            </a:pPr>
            <a:r>
              <a:rPr lang="en-US" b="1" dirty="0">
                <a:latin typeface="Helvetica" pitchFamily="2" charset="0"/>
                <a:cs typeface="Arial"/>
              </a:rPr>
              <a:t>Monthly Uploads: </a:t>
            </a:r>
            <a:r>
              <a:rPr lang="en-US" dirty="0">
                <a:latin typeface="Helvetica" pitchFamily="2" charset="0"/>
                <a:cs typeface="Arial"/>
              </a:rPr>
              <a:t>CBOs must upload CSV files at least once a month to maintain patient files.</a:t>
            </a:r>
          </a:p>
          <a:p>
            <a:pPr>
              <a:buClr>
                <a:srgbClr val="FFC107"/>
              </a:buClr>
            </a:pPr>
            <a:r>
              <a:rPr lang="en-US" b="1" dirty="0">
                <a:latin typeface="Helvetica" pitchFamily="2" charset="0"/>
                <a:cs typeface="Arial"/>
              </a:rPr>
              <a:t>Weekly Downloads: </a:t>
            </a:r>
            <a:r>
              <a:rPr lang="en-US" dirty="0">
                <a:latin typeface="Helvetica" pitchFamily="2" charset="0"/>
                <a:cs typeface="Arial"/>
              </a:rPr>
              <a:t>Files uploaded every Monday via  </a:t>
            </a:r>
            <a:r>
              <a:rPr lang="en-US" dirty="0" err="1">
                <a:latin typeface="Helvetica" pitchFamily="2" charset="0"/>
                <a:cs typeface="Arial"/>
              </a:rPr>
              <a:t>sFTP</a:t>
            </a:r>
            <a:r>
              <a:rPr lang="en-US" dirty="0">
                <a:latin typeface="Helvetica" pitchFamily="2" charset="0"/>
                <a:cs typeface="Arial"/>
              </a:rPr>
              <a:t>. CBOs must pull Profile 360 client data files</a:t>
            </a:r>
          </a:p>
          <a:p>
            <a:pPr>
              <a:buClr>
                <a:srgbClr val="FFC107"/>
              </a:buClr>
            </a:pPr>
            <a:r>
              <a:rPr lang="en-US" b="1" dirty="0">
                <a:latin typeface="Helvetica" pitchFamily="2" charset="0"/>
                <a:cs typeface="Arial"/>
              </a:rPr>
              <a:t>Quality Assurance:</a:t>
            </a:r>
            <a:r>
              <a:rPr lang="en-US" dirty="0">
                <a:latin typeface="Helvetica" pitchFamily="2" charset="0"/>
                <a:cs typeface="Arial"/>
              </a:rPr>
              <a:t> Healthix to verify periodically that information is being properly shared in client data files</a:t>
            </a:r>
          </a:p>
        </p:txBody>
      </p:sp>
    </p:spTree>
    <p:extLst>
      <p:ext uri="{BB962C8B-B14F-4D97-AF65-F5344CB8AC3E}">
        <p14:creationId xmlns:p14="http://schemas.microsoft.com/office/powerpoint/2010/main" val="28751010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3461389-19D1-56D9-5DB0-EDF6C842A514}"/>
              </a:ext>
            </a:extLst>
          </p:cNvPr>
          <p:cNvSpPr>
            <a:spLocks noGrp="1"/>
          </p:cNvSpPr>
          <p:nvPr>
            <p:ph idx="1"/>
          </p:nvPr>
        </p:nvSpPr>
        <p:spPr/>
        <p:txBody>
          <a:bodyPr vert="horz" lIns="91440" tIns="45720" rIns="91440" bIns="45720" rtlCol="0" anchor="t">
            <a:normAutofit/>
          </a:bodyPr>
          <a:lstStyle/>
          <a:p>
            <a:pPr marL="457200" indent="-457200"/>
            <a:r>
              <a:rPr lang="en-US" sz="2400">
                <a:latin typeface="Helvetica" pitchFamily="2" charset="0"/>
                <a:cs typeface="Arial"/>
              </a:rPr>
              <a:t>User Navigation Training</a:t>
            </a:r>
            <a:endParaRPr lang="en-US" sz="2400">
              <a:latin typeface="Helvetica" pitchFamily="2" charset="0"/>
            </a:endParaRPr>
          </a:p>
          <a:p>
            <a:pPr marL="457200" indent="-457200"/>
            <a:r>
              <a:rPr lang="en-US" sz="2400">
                <a:latin typeface="Helvetica" pitchFamily="2" charset="0"/>
                <a:cs typeface="Arial"/>
              </a:rPr>
              <a:t>Healthix Consent Training</a:t>
            </a:r>
            <a:endParaRPr lang="en-US" sz="2400">
              <a:latin typeface="Helvetica" pitchFamily="2" charset="0"/>
            </a:endParaRPr>
          </a:p>
          <a:p>
            <a:pPr marL="457200" indent="-457200"/>
            <a:r>
              <a:rPr lang="en-US" sz="2400">
                <a:latin typeface="Helvetica" pitchFamily="2" charset="0"/>
                <a:cs typeface="Arial"/>
              </a:rPr>
              <a:t>Client/Patient file creation and upload training</a:t>
            </a:r>
            <a:endParaRPr lang="en-US" sz="2400">
              <a:latin typeface="Helvetica" pitchFamily="2" charset="0"/>
            </a:endParaRPr>
          </a:p>
        </p:txBody>
      </p:sp>
      <p:sp>
        <p:nvSpPr>
          <p:cNvPr id="2" name="Title 1">
            <a:extLst>
              <a:ext uri="{FF2B5EF4-FFF2-40B4-BE49-F238E27FC236}">
                <a16:creationId xmlns:a16="http://schemas.microsoft.com/office/drawing/2014/main" id="{A71FE8EC-F636-9E53-CC14-1F6F8EDB20D9}"/>
              </a:ext>
            </a:extLst>
          </p:cNvPr>
          <p:cNvSpPr>
            <a:spLocks noGrp="1"/>
          </p:cNvSpPr>
          <p:nvPr>
            <p:ph type="title"/>
          </p:nvPr>
        </p:nvSpPr>
        <p:spPr/>
        <p:txBody>
          <a:bodyPr/>
          <a:lstStyle/>
          <a:p>
            <a:r>
              <a:rPr lang="en-US">
                <a:latin typeface="Helvetica" pitchFamily="2" charset="0"/>
                <a:cs typeface="Arial"/>
              </a:rPr>
              <a:t>Onboarding</a:t>
            </a:r>
            <a:endParaRPr lang="en-US">
              <a:latin typeface="Helvetica" pitchFamily="2" charset="0"/>
            </a:endParaRPr>
          </a:p>
        </p:txBody>
      </p:sp>
    </p:spTree>
    <p:extLst>
      <p:ext uri="{BB962C8B-B14F-4D97-AF65-F5344CB8AC3E}">
        <p14:creationId xmlns:p14="http://schemas.microsoft.com/office/powerpoint/2010/main" val="2334619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1D4280-3664-5968-577D-B3DAE377B52C}"/>
              </a:ext>
            </a:extLst>
          </p:cNvPr>
          <p:cNvSpPr>
            <a:spLocks noGrp="1"/>
          </p:cNvSpPr>
          <p:nvPr>
            <p:ph type="title"/>
          </p:nvPr>
        </p:nvSpPr>
        <p:spPr/>
        <p:txBody>
          <a:bodyPr/>
          <a:lstStyle/>
          <a:p>
            <a:r>
              <a:rPr lang="en-US">
                <a:latin typeface="+mn-lt"/>
                <a:cs typeface="Arial"/>
              </a:rPr>
              <a:t>Lessons Learned </a:t>
            </a:r>
          </a:p>
        </p:txBody>
      </p:sp>
      <p:sp>
        <p:nvSpPr>
          <p:cNvPr id="10" name="Rectangle 9">
            <a:extLst>
              <a:ext uri="{FF2B5EF4-FFF2-40B4-BE49-F238E27FC236}">
                <a16:creationId xmlns:a16="http://schemas.microsoft.com/office/drawing/2014/main" id="{70D9F75E-9BD6-FD2B-3C81-8E8DE420B3D2}"/>
              </a:ext>
            </a:extLst>
          </p:cNvPr>
          <p:cNvSpPr/>
          <p:nvPr/>
        </p:nvSpPr>
        <p:spPr>
          <a:xfrm>
            <a:off x="813486" y="1616675"/>
            <a:ext cx="2522839" cy="3912973"/>
          </a:xfrm>
          <a:prstGeom prst="rect">
            <a:avLst/>
          </a:prstGeom>
          <a:solidFill>
            <a:schemeClr val="bg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r>
              <a:rPr lang="en-US" b="1" u="sng">
                <a:cs typeface="Arial"/>
              </a:rPr>
              <a:t>CBO Engagement</a:t>
            </a:r>
          </a:p>
          <a:p>
            <a:endParaRPr lang="en-US">
              <a:cs typeface="Arial" panose="020B0604020202020204" pitchFamily="34" charset="0"/>
            </a:endParaRPr>
          </a:p>
          <a:p>
            <a:pPr marL="285750" indent="-285750">
              <a:buFont typeface="Arial"/>
              <a:buChar char="•"/>
            </a:pPr>
            <a:r>
              <a:rPr lang="en-US">
                <a:cs typeface="Arial"/>
              </a:rPr>
              <a:t>Refine and test messaging for use cases</a:t>
            </a:r>
          </a:p>
          <a:p>
            <a:pPr marL="285750" indent="-285750">
              <a:buFont typeface="Arial"/>
              <a:buChar char="•"/>
            </a:pPr>
            <a:r>
              <a:rPr lang="en-US">
                <a:cs typeface="Arial"/>
              </a:rPr>
              <a:t>Conduct brief assessment with prospective CBO partners</a:t>
            </a:r>
          </a:p>
          <a:p>
            <a:pPr marL="285750" indent="-285750">
              <a:buFont typeface="Arial"/>
              <a:buChar char="•"/>
            </a:pPr>
            <a:r>
              <a:rPr lang="en-US">
                <a:cs typeface="Arial"/>
              </a:rPr>
              <a:t>Maintain continuous engagement throughout </a:t>
            </a:r>
          </a:p>
        </p:txBody>
      </p:sp>
      <p:sp>
        <p:nvSpPr>
          <p:cNvPr id="13" name="Rectangle 12">
            <a:extLst>
              <a:ext uri="{FF2B5EF4-FFF2-40B4-BE49-F238E27FC236}">
                <a16:creationId xmlns:a16="http://schemas.microsoft.com/office/drawing/2014/main" id="{482C51C9-3B06-EEFC-A33A-971D2DC377CB}"/>
              </a:ext>
            </a:extLst>
          </p:cNvPr>
          <p:cNvSpPr/>
          <p:nvPr/>
        </p:nvSpPr>
        <p:spPr>
          <a:xfrm>
            <a:off x="3470188" y="1616675"/>
            <a:ext cx="2522838" cy="3912973"/>
          </a:xfrm>
          <a:prstGeom prst="rect">
            <a:avLst/>
          </a:prstGeom>
          <a:solidFill>
            <a:schemeClr val="tx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t"/>
          <a:lstStyle/>
          <a:p>
            <a:pPr algn="ctr"/>
            <a:r>
              <a:rPr lang="en-US" b="1" u="sng">
                <a:cs typeface="Arial" panose="020B0604020202020204" pitchFamily="34" charset="0"/>
              </a:rPr>
              <a:t>Planning</a:t>
            </a:r>
          </a:p>
          <a:p>
            <a:pPr algn="ctr"/>
            <a:endParaRPr lang="en-US" b="1" u="sng">
              <a:cs typeface="Arial" panose="020B0604020202020204" pitchFamily="34" charset="0"/>
            </a:endParaRPr>
          </a:p>
          <a:p>
            <a:pPr marL="285750" indent="-285750">
              <a:buFont typeface="Arial"/>
              <a:buChar char="•"/>
            </a:pPr>
            <a:r>
              <a:rPr lang="en-US">
                <a:cs typeface="Arial" panose="020B0604020202020204" pitchFamily="34" charset="0"/>
              </a:rPr>
              <a:t>Anticipate less CBO experience with HIPAA requirements</a:t>
            </a:r>
          </a:p>
          <a:p>
            <a:pPr marL="285750" indent="-285750">
              <a:buFont typeface="Arial"/>
              <a:buChar char="•"/>
            </a:pPr>
            <a:r>
              <a:rPr lang="en-US">
                <a:cs typeface="Arial" panose="020B0604020202020204" pitchFamily="34" charset="0"/>
              </a:rPr>
              <a:t>Have each CBO set a goal for this project to prevent loss of momentum</a:t>
            </a:r>
          </a:p>
        </p:txBody>
      </p:sp>
      <p:sp>
        <p:nvSpPr>
          <p:cNvPr id="14" name="Rectangle 13">
            <a:extLst>
              <a:ext uri="{FF2B5EF4-FFF2-40B4-BE49-F238E27FC236}">
                <a16:creationId xmlns:a16="http://schemas.microsoft.com/office/drawing/2014/main" id="{B2F3CDB4-F3B7-8017-2893-F86BE06B4C40}"/>
              </a:ext>
            </a:extLst>
          </p:cNvPr>
          <p:cNvSpPr/>
          <p:nvPr/>
        </p:nvSpPr>
        <p:spPr>
          <a:xfrm>
            <a:off x="6126891" y="1616675"/>
            <a:ext cx="2527987" cy="3912973"/>
          </a:xfrm>
          <a:prstGeom prst="rect">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t"/>
          <a:lstStyle/>
          <a:p>
            <a:pPr algn="ctr"/>
            <a:r>
              <a:rPr lang="en-US" b="1" u="sng">
                <a:cs typeface="Arial" panose="020B0604020202020204" pitchFamily="34" charset="0"/>
              </a:rPr>
              <a:t>Technical Integration</a:t>
            </a:r>
          </a:p>
          <a:p>
            <a:pPr algn="ctr"/>
            <a:endParaRPr lang="en-US">
              <a:cs typeface="Arial" panose="020B0604020202020204" pitchFamily="34" charset="0"/>
            </a:endParaRPr>
          </a:p>
          <a:p>
            <a:pPr marL="285750" indent="-285750">
              <a:buFont typeface="Arial"/>
              <a:buChar char="•"/>
            </a:pPr>
            <a:r>
              <a:rPr lang="en-US">
                <a:cs typeface="Arial" panose="020B0604020202020204" pitchFamily="34" charset="0"/>
              </a:rPr>
              <a:t>Work with vendor to simplify technical language</a:t>
            </a:r>
          </a:p>
          <a:p>
            <a:pPr marL="285750" indent="-285750">
              <a:buFont typeface="Arial"/>
              <a:buChar char="•"/>
            </a:pPr>
            <a:r>
              <a:rPr lang="en-US">
                <a:cs typeface="Arial" panose="020B0604020202020204" pitchFamily="34" charset="0"/>
              </a:rPr>
              <a:t>Assess CBO staff technical knowledge</a:t>
            </a:r>
          </a:p>
          <a:p>
            <a:pPr marL="285750" indent="-285750">
              <a:buFont typeface="Arial"/>
              <a:buChar char="•"/>
            </a:pPr>
            <a:r>
              <a:rPr lang="en-US">
                <a:cs typeface="Arial" panose="020B0604020202020204" pitchFamily="34" charset="0"/>
              </a:rPr>
              <a:t>Ensure training is in place to address tech knowledge gaps</a:t>
            </a:r>
          </a:p>
        </p:txBody>
      </p:sp>
      <p:sp>
        <p:nvSpPr>
          <p:cNvPr id="15" name="Rectangle 14">
            <a:extLst>
              <a:ext uri="{FF2B5EF4-FFF2-40B4-BE49-F238E27FC236}">
                <a16:creationId xmlns:a16="http://schemas.microsoft.com/office/drawing/2014/main" id="{D886EA48-DCB4-83A7-F9FA-7AD586A5C971}"/>
              </a:ext>
            </a:extLst>
          </p:cNvPr>
          <p:cNvSpPr/>
          <p:nvPr/>
        </p:nvSpPr>
        <p:spPr>
          <a:xfrm>
            <a:off x="8799039" y="1616675"/>
            <a:ext cx="2522839" cy="3912973"/>
          </a:xfrm>
          <a:prstGeom prst="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t"/>
          <a:lstStyle/>
          <a:p>
            <a:pPr algn="ctr"/>
            <a:r>
              <a:rPr lang="en-US" b="1" u="sng">
                <a:cs typeface="Arial" panose="020B0604020202020204" pitchFamily="34" charset="0"/>
              </a:rPr>
              <a:t>Onboarding</a:t>
            </a:r>
          </a:p>
          <a:p>
            <a:pPr algn="ctr"/>
            <a:endParaRPr lang="en-US">
              <a:cs typeface="Arial" panose="020B0604020202020204" pitchFamily="34" charset="0"/>
            </a:endParaRPr>
          </a:p>
          <a:p>
            <a:pPr marL="285750" indent="-285750">
              <a:buFont typeface="Arial"/>
              <a:buChar char="•"/>
            </a:pPr>
            <a:r>
              <a:rPr lang="en-US">
                <a:cs typeface="Arial" panose="020B0604020202020204" pitchFamily="34" charset="0"/>
              </a:rPr>
              <a:t>Create plan for post-live support (check-in calls, etc.)</a:t>
            </a:r>
          </a:p>
          <a:p>
            <a:pPr marL="285750" indent="-285750">
              <a:buFont typeface="Arial"/>
              <a:buChar char="•"/>
            </a:pPr>
            <a:r>
              <a:rPr lang="en-US">
                <a:cs typeface="Arial" panose="020B0604020202020204" pitchFamily="34" charset="0"/>
              </a:rPr>
              <a:t>Consider group facilitation once CBOs live, to share best practices</a:t>
            </a:r>
          </a:p>
        </p:txBody>
      </p:sp>
    </p:spTree>
    <p:extLst>
      <p:ext uri="{BB962C8B-B14F-4D97-AF65-F5344CB8AC3E}">
        <p14:creationId xmlns:p14="http://schemas.microsoft.com/office/powerpoint/2010/main" val="31920628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63D6AC-A5D1-3A89-22DD-FEE24A8A8E78}"/>
              </a:ext>
            </a:extLst>
          </p:cNvPr>
          <p:cNvSpPr>
            <a:spLocks noGrp="1"/>
          </p:cNvSpPr>
          <p:nvPr>
            <p:ph type="title"/>
          </p:nvPr>
        </p:nvSpPr>
        <p:spPr/>
        <p:txBody>
          <a:bodyPr/>
          <a:lstStyle/>
          <a:p>
            <a:r>
              <a:rPr lang="en-US">
                <a:latin typeface="Helvetica" pitchFamily="2" charset="0"/>
                <a:cs typeface="Arial"/>
              </a:rPr>
              <a:t>Current Status</a:t>
            </a:r>
            <a:endParaRPr lang="en-US">
              <a:latin typeface="Helvetica" pitchFamily="2" charset="0"/>
            </a:endParaRPr>
          </a:p>
        </p:txBody>
      </p:sp>
      <p:sp>
        <p:nvSpPr>
          <p:cNvPr id="3" name="TextBox 2">
            <a:extLst>
              <a:ext uri="{FF2B5EF4-FFF2-40B4-BE49-F238E27FC236}">
                <a16:creationId xmlns:a16="http://schemas.microsoft.com/office/drawing/2014/main" id="{5D01CF3B-F189-E0D1-B3B3-2E5916BF11CD}"/>
              </a:ext>
            </a:extLst>
          </p:cNvPr>
          <p:cNvSpPr txBox="1"/>
          <p:nvPr/>
        </p:nvSpPr>
        <p:spPr>
          <a:xfrm>
            <a:off x="6257653" y="1478057"/>
            <a:ext cx="5605430" cy="40934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Clr>
                <a:srgbClr val="FFC107"/>
              </a:buClr>
              <a:buFont typeface="Arial"/>
              <a:buChar char="•"/>
            </a:pPr>
            <a:r>
              <a:rPr lang="en-US" sz="2000" dirty="0">
                <a:latin typeface="Helvetica" pitchFamily="2" charset="0"/>
                <a:cs typeface="Arial"/>
              </a:rPr>
              <a:t>All CBOs live on Healthix and continue to submit regular client demographic &amp; consent files</a:t>
            </a:r>
            <a:endParaRPr lang="en-US" sz="2000" dirty="0">
              <a:latin typeface="Helvetica" pitchFamily="2" charset="0"/>
              <a:cs typeface="Calibri" panose="020F0502020204030204"/>
            </a:endParaRPr>
          </a:p>
          <a:p>
            <a:pPr marL="285750" indent="-285750">
              <a:buClr>
                <a:srgbClr val="FFC107"/>
              </a:buClr>
              <a:buFont typeface="Arial"/>
              <a:buChar char="•"/>
            </a:pPr>
            <a:r>
              <a:rPr lang="en-US" sz="2000" dirty="0">
                <a:latin typeface="Helvetica" pitchFamily="2" charset="0"/>
                <a:cs typeface="Arial"/>
              </a:rPr>
              <a:t>CBOs using Healthix portal's </a:t>
            </a:r>
            <a:r>
              <a:rPr lang="en-US" sz="2000" i="1" dirty="0">
                <a:latin typeface="Helvetica" pitchFamily="2" charset="0"/>
                <a:cs typeface="Arial"/>
              </a:rPr>
              <a:t>Query</a:t>
            </a:r>
            <a:r>
              <a:rPr lang="en-US" sz="2000" dirty="0">
                <a:latin typeface="Helvetica" pitchFamily="2" charset="0"/>
                <a:cs typeface="Arial"/>
              </a:rPr>
              <a:t> function to access health information of their clients</a:t>
            </a:r>
          </a:p>
          <a:p>
            <a:pPr marL="285750" indent="-285750">
              <a:buClr>
                <a:srgbClr val="FFC107"/>
              </a:buClr>
              <a:buFont typeface="Arial"/>
              <a:buChar char="•"/>
            </a:pPr>
            <a:r>
              <a:rPr lang="en-US" sz="2000" dirty="0">
                <a:latin typeface="Helvetica" pitchFamily="2" charset="0"/>
                <a:cs typeface="Arial"/>
              </a:rPr>
              <a:t>CBOs have operationalized Healthix </a:t>
            </a:r>
            <a:r>
              <a:rPr lang="en-US" sz="2000" i="1" dirty="0">
                <a:latin typeface="Helvetica" pitchFamily="2" charset="0"/>
                <a:cs typeface="Arial"/>
              </a:rPr>
              <a:t>Alerts</a:t>
            </a:r>
          </a:p>
          <a:p>
            <a:pPr marL="285750" indent="-285750">
              <a:buClr>
                <a:srgbClr val="FFC107"/>
              </a:buClr>
              <a:buFont typeface="Arial"/>
              <a:buChar char="•"/>
            </a:pPr>
            <a:r>
              <a:rPr lang="en-US" sz="2000" dirty="0">
                <a:latin typeface="Helvetica" pitchFamily="2" charset="0"/>
                <a:cs typeface="Arial"/>
              </a:rPr>
              <a:t>Examples:​</a:t>
            </a:r>
            <a:endParaRPr lang="en-US" dirty="0">
              <a:latin typeface="Helvetica" pitchFamily="2" charset="0"/>
            </a:endParaRPr>
          </a:p>
          <a:p>
            <a:pPr marL="742950" lvl="1" indent="-285750">
              <a:buClr>
                <a:srgbClr val="FFC107"/>
              </a:buClr>
              <a:buFont typeface="Arial"/>
              <a:buChar char="•"/>
            </a:pPr>
            <a:r>
              <a:rPr lang="en-US" sz="2000" dirty="0">
                <a:latin typeface="Helvetica" pitchFamily="2" charset="0"/>
                <a:cs typeface="Arial"/>
              </a:rPr>
              <a:t>Hospital discharge alerts to follow up with clients who have serious mental illness​</a:t>
            </a:r>
          </a:p>
          <a:p>
            <a:pPr marL="742950" lvl="1" indent="-285750">
              <a:buClr>
                <a:srgbClr val="FFC107"/>
              </a:buClr>
              <a:buFont typeface="Arial"/>
              <a:buChar char="•"/>
            </a:pPr>
            <a:r>
              <a:rPr lang="en-US" sz="2000" dirty="0">
                <a:latin typeface="Helvetica" pitchFamily="2" charset="0"/>
                <a:cs typeface="Arial"/>
              </a:rPr>
              <a:t>Hospital/ED admission alerts to monitor re-entry and drug treatment clients​</a:t>
            </a:r>
          </a:p>
          <a:p>
            <a:pPr marL="742950" lvl="1" indent="-285750">
              <a:buClr>
                <a:srgbClr val="FFC107"/>
              </a:buClr>
              <a:buFont typeface="Arial"/>
              <a:buChar char="•"/>
            </a:pPr>
            <a:r>
              <a:rPr lang="en-US" sz="2000" dirty="0">
                <a:latin typeface="Helvetica" pitchFamily="2" charset="0"/>
                <a:cs typeface="Arial"/>
              </a:rPr>
              <a:t>Tracking client a1C results for chronic care management programs</a:t>
            </a:r>
          </a:p>
        </p:txBody>
      </p:sp>
      <p:pic>
        <p:nvPicPr>
          <p:cNvPr id="6" name="Graphic 5" descr="Home1 with solid fill">
            <a:extLst>
              <a:ext uri="{FF2B5EF4-FFF2-40B4-BE49-F238E27FC236}">
                <a16:creationId xmlns:a16="http://schemas.microsoft.com/office/drawing/2014/main" id="{B44DE0CC-B0D0-CA9D-C7F5-FF29CF83966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771375" y="912319"/>
            <a:ext cx="2731477" cy="2731477"/>
          </a:xfrm>
          <a:prstGeom prst="rect">
            <a:avLst/>
          </a:prstGeom>
        </p:spPr>
      </p:pic>
      <p:sp>
        <p:nvSpPr>
          <p:cNvPr id="7" name="TextBox 6">
            <a:extLst>
              <a:ext uri="{FF2B5EF4-FFF2-40B4-BE49-F238E27FC236}">
                <a16:creationId xmlns:a16="http://schemas.microsoft.com/office/drawing/2014/main" id="{92C3E149-41E8-7A92-6897-3B18D0F2BB16}"/>
              </a:ext>
            </a:extLst>
          </p:cNvPr>
          <p:cNvSpPr txBox="1"/>
          <p:nvPr/>
        </p:nvSpPr>
        <p:spPr>
          <a:xfrm>
            <a:off x="770720" y="3680243"/>
            <a:ext cx="2053883" cy="369332"/>
          </a:xfrm>
          <a:prstGeom prst="rect">
            <a:avLst/>
          </a:prstGeom>
          <a:noFill/>
        </p:spPr>
        <p:txBody>
          <a:bodyPr wrap="square" rtlCol="0">
            <a:spAutoFit/>
          </a:bodyPr>
          <a:lstStyle/>
          <a:p>
            <a:r>
              <a:rPr lang="en-US">
                <a:latin typeface="Helvetica" pitchFamily="2" charset="0"/>
                <a:cs typeface="Arial" panose="020B0604020202020204" pitchFamily="34" charset="0"/>
              </a:rPr>
              <a:t>Raising Health </a:t>
            </a:r>
          </a:p>
        </p:txBody>
      </p:sp>
      <p:sp>
        <p:nvSpPr>
          <p:cNvPr id="8" name="TextBox 7">
            <a:extLst>
              <a:ext uri="{FF2B5EF4-FFF2-40B4-BE49-F238E27FC236}">
                <a16:creationId xmlns:a16="http://schemas.microsoft.com/office/drawing/2014/main" id="{4B2D4D97-BADA-A235-C384-8C40409D832A}"/>
              </a:ext>
            </a:extLst>
          </p:cNvPr>
          <p:cNvSpPr txBox="1"/>
          <p:nvPr/>
        </p:nvSpPr>
        <p:spPr>
          <a:xfrm>
            <a:off x="1115935" y="4094727"/>
            <a:ext cx="2053883" cy="369332"/>
          </a:xfrm>
          <a:prstGeom prst="rect">
            <a:avLst/>
          </a:prstGeom>
          <a:noFill/>
        </p:spPr>
        <p:txBody>
          <a:bodyPr wrap="square" rtlCol="0">
            <a:spAutoFit/>
          </a:bodyPr>
          <a:lstStyle/>
          <a:p>
            <a:r>
              <a:rPr lang="en-US">
                <a:latin typeface="Helvetica" pitchFamily="2" charset="0"/>
                <a:cs typeface="Arial" panose="020B0604020202020204" pitchFamily="34" charset="0"/>
              </a:rPr>
              <a:t>CASES</a:t>
            </a:r>
          </a:p>
        </p:txBody>
      </p:sp>
      <p:sp>
        <p:nvSpPr>
          <p:cNvPr id="9" name="TextBox 8">
            <a:extLst>
              <a:ext uri="{FF2B5EF4-FFF2-40B4-BE49-F238E27FC236}">
                <a16:creationId xmlns:a16="http://schemas.microsoft.com/office/drawing/2014/main" id="{99FB5AF8-1057-0B18-0122-8D497E422BE3}"/>
              </a:ext>
            </a:extLst>
          </p:cNvPr>
          <p:cNvSpPr txBox="1"/>
          <p:nvPr/>
        </p:nvSpPr>
        <p:spPr>
          <a:xfrm>
            <a:off x="2815014" y="3684596"/>
            <a:ext cx="3250372" cy="369332"/>
          </a:xfrm>
          <a:prstGeom prst="rect">
            <a:avLst/>
          </a:prstGeom>
          <a:noFill/>
        </p:spPr>
        <p:txBody>
          <a:bodyPr wrap="square" rtlCol="0">
            <a:spAutoFit/>
          </a:bodyPr>
          <a:lstStyle/>
          <a:p>
            <a:r>
              <a:rPr lang="en-US" dirty="0">
                <a:latin typeface="Helvetica" pitchFamily="2" charset="0"/>
                <a:cs typeface="Arial" panose="020B0604020202020204" pitchFamily="34" charset="0"/>
              </a:rPr>
              <a:t>Haitian Community Coalition </a:t>
            </a:r>
          </a:p>
        </p:txBody>
      </p:sp>
      <p:sp>
        <p:nvSpPr>
          <p:cNvPr id="10" name="TextBox 9">
            <a:extLst>
              <a:ext uri="{FF2B5EF4-FFF2-40B4-BE49-F238E27FC236}">
                <a16:creationId xmlns:a16="http://schemas.microsoft.com/office/drawing/2014/main" id="{D5692D5E-7A97-5023-E777-DA45C6720E73}"/>
              </a:ext>
            </a:extLst>
          </p:cNvPr>
          <p:cNvSpPr txBox="1"/>
          <p:nvPr/>
        </p:nvSpPr>
        <p:spPr>
          <a:xfrm>
            <a:off x="3162286" y="4128634"/>
            <a:ext cx="2053883" cy="369332"/>
          </a:xfrm>
          <a:prstGeom prst="rect">
            <a:avLst/>
          </a:prstGeom>
          <a:noFill/>
        </p:spPr>
        <p:txBody>
          <a:bodyPr wrap="square" rtlCol="0">
            <a:spAutoFit/>
          </a:bodyPr>
          <a:lstStyle/>
          <a:p>
            <a:r>
              <a:rPr lang="en-US">
                <a:latin typeface="Helvetica" pitchFamily="2" charset="0"/>
                <a:cs typeface="Arial" panose="020B0604020202020204" pitchFamily="34" charset="0"/>
              </a:rPr>
              <a:t>Mexican Coalition </a:t>
            </a:r>
          </a:p>
        </p:txBody>
      </p:sp>
      <p:sp>
        <p:nvSpPr>
          <p:cNvPr id="11" name="TextBox 10">
            <a:extLst>
              <a:ext uri="{FF2B5EF4-FFF2-40B4-BE49-F238E27FC236}">
                <a16:creationId xmlns:a16="http://schemas.microsoft.com/office/drawing/2014/main" id="{53D3F536-4E20-9E90-699D-EBFD031D9D4D}"/>
              </a:ext>
            </a:extLst>
          </p:cNvPr>
          <p:cNvSpPr txBox="1"/>
          <p:nvPr/>
        </p:nvSpPr>
        <p:spPr>
          <a:xfrm>
            <a:off x="992769" y="4504858"/>
            <a:ext cx="2053883" cy="369332"/>
          </a:xfrm>
          <a:prstGeom prst="rect">
            <a:avLst/>
          </a:prstGeom>
          <a:noFill/>
        </p:spPr>
        <p:txBody>
          <a:bodyPr wrap="square" rtlCol="0">
            <a:spAutoFit/>
          </a:bodyPr>
          <a:lstStyle/>
          <a:p>
            <a:r>
              <a:rPr lang="en-US">
                <a:latin typeface="Helvetica" pitchFamily="2" charset="0"/>
                <a:cs typeface="Arial" panose="020B0604020202020204" pitchFamily="34" charset="0"/>
              </a:rPr>
              <a:t>Exponents </a:t>
            </a:r>
          </a:p>
        </p:txBody>
      </p:sp>
      <p:sp>
        <p:nvSpPr>
          <p:cNvPr id="12" name="TextBox 11">
            <a:extLst>
              <a:ext uri="{FF2B5EF4-FFF2-40B4-BE49-F238E27FC236}">
                <a16:creationId xmlns:a16="http://schemas.microsoft.com/office/drawing/2014/main" id="{19576173-01B6-EEF8-AA89-5A015ACD2361}"/>
              </a:ext>
            </a:extLst>
          </p:cNvPr>
          <p:cNvSpPr txBox="1"/>
          <p:nvPr/>
        </p:nvSpPr>
        <p:spPr>
          <a:xfrm>
            <a:off x="3627836" y="5030496"/>
            <a:ext cx="2053883" cy="369332"/>
          </a:xfrm>
          <a:prstGeom prst="rect">
            <a:avLst/>
          </a:prstGeom>
          <a:noFill/>
        </p:spPr>
        <p:txBody>
          <a:bodyPr wrap="square" rtlCol="0">
            <a:spAutoFit/>
          </a:bodyPr>
          <a:lstStyle/>
          <a:p>
            <a:r>
              <a:rPr lang="en-US">
                <a:latin typeface="Helvetica" pitchFamily="2" charset="0"/>
                <a:cs typeface="Arial" panose="020B0604020202020204" pitchFamily="34" charset="0"/>
              </a:rPr>
              <a:t>FACES</a:t>
            </a:r>
          </a:p>
        </p:txBody>
      </p:sp>
      <p:sp>
        <p:nvSpPr>
          <p:cNvPr id="13" name="TextBox 12">
            <a:extLst>
              <a:ext uri="{FF2B5EF4-FFF2-40B4-BE49-F238E27FC236}">
                <a16:creationId xmlns:a16="http://schemas.microsoft.com/office/drawing/2014/main" id="{2110681E-A7DD-DCA8-5DBC-8D0E1DE71B10}"/>
              </a:ext>
            </a:extLst>
          </p:cNvPr>
          <p:cNvSpPr txBox="1"/>
          <p:nvPr/>
        </p:nvSpPr>
        <p:spPr>
          <a:xfrm>
            <a:off x="2817322" y="5459967"/>
            <a:ext cx="3662206" cy="369332"/>
          </a:xfrm>
          <a:prstGeom prst="rect">
            <a:avLst/>
          </a:prstGeom>
          <a:noFill/>
        </p:spPr>
        <p:txBody>
          <a:bodyPr wrap="square" rtlCol="0">
            <a:spAutoFit/>
          </a:bodyPr>
          <a:lstStyle/>
          <a:p>
            <a:r>
              <a:rPr lang="en-US">
                <a:latin typeface="Helvetica" pitchFamily="2" charset="0"/>
                <a:cs typeface="Arial" panose="020B0604020202020204" pitchFamily="34" charset="0"/>
              </a:rPr>
              <a:t>Independence Care System </a:t>
            </a:r>
          </a:p>
        </p:txBody>
      </p:sp>
      <p:sp>
        <p:nvSpPr>
          <p:cNvPr id="22" name="TextBox 21">
            <a:extLst>
              <a:ext uri="{FF2B5EF4-FFF2-40B4-BE49-F238E27FC236}">
                <a16:creationId xmlns:a16="http://schemas.microsoft.com/office/drawing/2014/main" id="{C6C6B21A-CF61-8F36-C4EF-4A422D2FFEF7}"/>
              </a:ext>
            </a:extLst>
          </p:cNvPr>
          <p:cNvSpPr txBox="1"/>
          <p:nvPr/>
        </p:nvSpPr>
        <p:spPr>
          <a:xfrm>
            <a:off x="970634" y="4981313"/>
            <a:ext cx="2053883" cy="369332"/>
          </a:xfrm>
          <a:prstGeom prst="rect">
            <a:avLst/>
          </a:prstGeom>
          <a:noFill/>
        </p:spPr>
        <p:txBody>
          <a:bodyPr wrap="square" rtlCol="0">
            <a:spAutoFit/>
          </a:bodyPr>
          <a:lstStyle/>
          <a:p>
            <a:r>
              <a:rPr lang="en-US">
                <a:latin typeface="Helvetica" pitchFamily="2" charset="0"/>
                <a:cs typeface="Arial" panose="020B0604020202020204" pitchFamily="34" charset="0"/>
              </a:rPr>
              <a:t>The Bridge</a:t>
            </a:r>
          </a:p>
        </p:txBody>
      </p:sp>
      <p:sp>
        <p:nvSpPr>
          <p:cNvPr id="23" name="TextBox 22">
            <a:extLst>
              <a:ext uri="{FF2B5EF4-FFF2-40B4-BE49-F238E27FC236}">
                <a16:creationId xmlns:a16="http://schemas.microsoft.com/office/drawing/2014/main" id="{65D4A019-3EB1-7FD4-A1FA-D93359AFBDC6}"/>
              </a:ext>
            </a:extLst>
          </p:cNvPr>
          <p:cNvSpPr txBox="1"/>
          <p:nvPr/>
        </p:nvSpPr>
        <p:spPr>
          <a:xfrm>
            <a:off x="3138166" y="4565188"/>
            <a:ext cx="3027973" cy="369332"/>
          </a:xfrm>
          <a:prstGeom prst="rect">
            <a:avLst/>
          </a:prstGeom>
          <a:noFill/>
        </p:spPr>
        <p:txBody>
          <a:bodyPr wrap="square" rtlCol="0">
            <a:spAutoFit/>
          </a:bodyPr>
          <a:lstStyle/>
          <a:p>
            <a:r>
              <a:rPr lang="en-US">
                <a:latin typeface="Helvetica" pitchFamily="2" charset="0"/>
                <a:cs typeface="Arial" panose="020B0604020202020204" pitchFamily="34" charset="0"/>
              </a:rPr>
              <a:t>Goddard Riverside</a:t>
            </a:r>
          </a:p>
        </p:txBody>
      </p:sp>
      <p:sp>
        <p:nvSpPr>
          <p:cNvPr id="24" name="TextBox 23">
            <a:extLst>
              <a:ext uri="{FF2B5EF4-FFF2-40B4-BE49-F238E27FC236}">
                <a16:creationId xmlns:a16="http://schemas.microsoft.com/office/drawing/2014/main" id="{1103352E-F0A8-58EA-2BF8-275C859E0552}"/>
              </a:ext>
            </a:extLst>
          </p:cNvPr>
          <p:cNvSpPr txBox="1"/>
          <p:nvPr/>
        </p:nvSpPr>
        <p:spPr>
          <a:xfrm>
            <a:off x="759079" y="5409867"/>
            <a:ext cx="2053883" cy="369332"/>
          </a:xfrm>
          <a:prstGeom prst="rect">
            <a:avLst/>
          </a:prstGeom>
          <a:noFill/>
        </p:spPr>
        <p:txBody>
          <a:bodyPr wrap="square" rtlCol="0">
            <a:spAutoFit/>
          </a:bodyPr>
          <a:lstStyle/>
          <a:p>
            <a:r>
              <a:rPr lang="en-US">
                <a:latin typeface="Helvetica" pitchFamily="2" charset="0"/>
                <a:cs typeface="Arial" panose="020B0604020202020204" pitchFamily="34" charset="0"/>
              </a:rPr>
              <a:t>MIH Experience </a:t>
            </a:r>
          </a:p>
        </p:txBody>
      </p:sp>
    </p:spTree>
    <p:extLst>
      <p:ext uri="{BB962C8B-B14F-4D97-AF65-F5344CB8AC3E}">
        <p14:creationId xmlns:p14="http://schemas.microsoft.com/office/powerpoint/2010/main" val="1632430375"/>
      </p:ext>
    </p:extLst>
  </p:cSld>
  <p:clrMapOvr>
    <a:masterClrMapping/>
  </p:clrMapOvr>
  <p:extLst>
    <p:ext uri="{6950BFC3-D8DA-4A85-94F7-54DA5524770B}">
      <p188:commentRel xmlns:p188="http://schemas.microsoft.com/office/powerpoint/2018/8/main" r:id="rId2"/>
    </p:ext>
  </p:extLs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BA5A45-C3B5-7DF8-3821-28C1BFE88472}"/>
              </a:ext>
            </a:extLst>
          </p:cNvPr>
          <p:cNvSpPr>
            <a:spLocks noGrp="1"/>
          </p:cNvSpPr>
          <p:nvPr>
            <p:ph type="title"/>
          </p:nvPr>
        </p:nvSpPr>
        <p:spPr/>
        <p:txBody>
          <a:bodyPr/>
          <a:lstStyle/>
          <a:p>
            <a:r>
              <a:rPr lang="en-US">
                <a:latin typeface="Helvetica" pitchFamily="2" charset="0"/>
              </a:rPr>
              <a:t>CBO Feedback</a:t>
            </a:r>
          </a:p>
        </p:txBody>
      </p:sp>
      <p:pic>
        <p:nvPicPr>
          <p:cNvPr id="3" name="Picture 2">
            <a:extLst>
              <a:ext uri="{FF2B5EF4-FFF2-40B4-BE49-F238E27FC236}">
                <a16:creationId xmlns:a16="http://schemas.microsoft.com/office/drawing/2014/main" id="{5DDC528A-41ED-00D5-DD00-ACABE988DA80}"/>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Lst>
          </a:blip>
          <a:stretch>
            <a:fillRect/>
          </a:stretch>
        </p:blipFill>
        <p:spPr>
          <a:xfrm>
            <a:off x="806518" y="2312804"/>
            <a:ext cx="3232354" cy="2232391"/>
          </a:xfrm>
          <a:prstGeom prst="rect">
            <a:avLst/>
          </a:prstGeom>
        </p:spPr>
      </p:pic>
      <p:sp>
        <p:nvSpPr>
          <p:cNvPr id="4" name="TextBox 3">
            <a:extLst>
              <a:ext uri="{FF2B5EF4-FFF2-40B4-BE49-F238E27FC236}">
                <a16:creationId xmlns:a16="http://schemas.microsoft.com/office/drawing/2014/main" id="{25D706BD-925C-2594-6C4B-49E653FF40E8}"/>
              </a:ext>
            </a:extLst>
          </p:cNvPr>
          <p:cNvSpPr txBox="1"/>
          <p:nvPr/>
        </p:nvSpPr>
        <p:spPr>
          <a:xfrm>
            <a:off x="4584650" y="902629"/>
            <a:ext cx="5578896" cy="1631216"/>
          </a:xfrm>
          <a:prstGeom prst="rect">
            <a:avLst/>
          </a:prstGeom>
          <a:noFill/>
        </p:spPr>
        <p:txBody>
          <a:bodyPr wrap="square" lIns="91440" tIns="45720" rIns="91440" bIns="45720" rtlCol="0" anchor="t">
            <a:spAutoFit/>
          </a:bodyPr>
          <a:lstStyle/>
          <a:p>
            <a:r>
              <a:rPr lang="en-US" sz="2500" i="1">
                <a:latin typeface="Helvetica" pitchFamily="2" charset="0"/>
                <a:cs typeface="Arial"/>
              </a:rPr>
              <a:t>"We turned on alerts recently and have found them very helpful for locating our hard-to-find clients especially when they’re in the ER."</a:t>
            </a:r>
          </a:p>
        </p:txBody>
      </p:sp>
      <p:sp>
        <p:nvSpPr>
          <p:cNvPr id="7" name="TextBox 6">
            <a:extLst>
              <a:ext uri="{FF2B5EF4-FFF2-40B4-BE49-F238E27FC236}">
                <a16:creationId xmlns:a16="http://schemas.microsoft.com/office/drawing/2014/main" id="{0AFDB0A3-8029-813A-6A37-09EC1DCBF5BB}"/>
              </a:ext>
            </a:extLst>
          </p:cNvPr>
          <p:cNvSpPr txBox="1"/>
          <p:nvPr/>
        </p:nvSpPr>
        <p:spPr>
          <a:xfrm>
            <a:off x="5992535" y="2974155"/>
            <a:ext cx="5197897" cy="1246495"/>
          </a:xfrm>
          <a:prstGeom prst="rect">
            <a:avLst/>
          </a:prstGeom>
          <a:noFill/>
        </p:spPr>
        <p:txBody>
          <a:bodyPr wrap="square" lIns="91440" tIns="45720" rIns="91440" bIns="45720" rtlCol="0" anchor="t">
            <a:spAutoFit/>
          </a:bodyPr>
          <a:lstStyle/>
          <a:p>
            <a:r>
              <a:rPr lang="en-US" sz="2500" i="1" dirty="0">
                <a:latin typeface="Helvetica" pitchFamily="2" charset="0"/>
                <a:cs typeface="Arial"/>
              </a:rPr>
              <a:t>"The clinic staff have access to information from hospitals that was previously very difficult to get."</a:t>
            </a:r>
          </a:p>
        </p:txBody>
      </p:sp>
      <p:sp>
        <p:nvSpPr>
          <p:cNvPr id="8" name="TextBox 7">
            <a:extLst>
              <a:ext uri="{FF2B5EF4-FFF2-40B4-BE49-F238E27FC236}">
                <a16:creationId xmlns:a16="http://schemas.microsoft.com/office/drawing/2014/main" id="{31681084-FC27-804E-8A4C-ADB608CDE0BE}"/>
              </a:ext>
            </a:extLst>
          </p:cNvPr>
          <p:cNvSpPr txBox="1"/>
          <p:nvPr/>
        </p:nvSpPr>
        <p:spPr>
          <a:xfrm>
            <a:off x="4293780" y="4743405"/>
            <a:ext cx="5689781" cy="1631216"/>
          </a:xfrm>
          <a:prstGeom prst="rect">
            <a:avLst/>
          </a:prstGeom>
          <a:noFill/>
        </p:spPr>
        <p:txBody>
          <a:bodyPr wrap="square" lIns="91440" tIns="45720" rIns="91440" bIns="45720" rtlCol="0" anchor="t">
            <a:spAutoFit/>
          </a:bodyPr>
          <a:lstStyle/>
          <a:p>
            <a:r>
              <a:rPr lang="en-US" sz="2500" i="1">
                <a:latin typeface="Helvetica" pitchFamily="2" charset="0"/>
                <a:cs typeface="Arial"/>
              </a:rPr>
              <a:t>"Access to Healthix supports diagnosis when the client's presentation is very complex or unclear from the information shared by the client."</a:t>
            </a:r>
          </a:p>
        </p:txBody>
      </p:sp>
    </p:spTree>
    <p:extLst>
      <p:ext uri="{BB962C8B-B14F-4D97-AF65-F5344CB8AC3E}">
        <p14:creationId xmlns:p14="http://schemas.microsoft.com/office/powerpoint/2010/main" val="47279152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atin typeface="+mn-lt"/>
              </a:rPr>
              <a:t>Key Takeaways</a:t>
            </a:r>
          </a:p>
        </p:txBody>
      </p:sp>
      <p:sp>
        <p:nvSpPr>
          <p:cNvPr id="4" name="Slide Number Placeholder 3"/>
          <p:cNvSpPr>
            <a:spLocks noGrp="1"/>
          </p:cNvSpPr>
          <p:nvPr>
            <p:ph type="sldNum" sz="quarter" idx="4294967295"/>
          </p:nvPr>
        </p:nvSpPr>
        <p:spPr>
          <a:xfrm>
            <a:off x="11472863" y="6430963"/>
            <a:ext cx="719137" cy="168275"/>
          </a:xfrm>
          <a:prstGeom prst="rect">
            <a:avLst/>
          </a:prstGeom>
        </p:spPr>
        <p:txBody>
          <a:bodyPr/>
          <a:lstStyle/>
          <a:p>
            <a:fld id="{5B9A96B2-702C-084E-9060-05751DBF82B0}" type="slidenum">
              <a:rPr lang="en-US" smtClean="0"/>
              <a:pPr/>
              <a:t>28</a:t>
            </a:fld>
            <a:endParaRPr lang="en-US"/>
          </a:p>
        </p:txBody>
      </p:sp>
      <p:sp>
        <p:nvSpPr>
          <p:cNvPr id="5" name="TextBox 4">
            <a:extLst>
              <a:ext uri="{FF2B5EF4-FFF2-40B4-BE49-F238E27FC236}">
                <a16:creationId xmlns:a16="http://schemas.microsoft.com/office/drawing/2014/main" id="{D8077666-4905-E59E-F4D6-2C73B2C77DBB}"/>
              </a:ext>
            </a:extLst>
          </p:cNvPr>
          <p:cNvSpPr txBox="1"/>
          <p:nvPr/>
        </p:nvSpPr>
        <p:spPr>
          <a:xfrm>
            <a:off x="4868259" y="3933298"/>
            <a:ext cx="2787473" cy="984885"/>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a:r>
              <a:rPr lang="en-US" sz="1600">
                <a:cs typeface="Arial"/>
              </a:rPr>
              <a:t>To successfully implement HIE for CBOs, robust technical assistance and facilitation is required </a:t>
            </a:r>
            <a:endParaRPr lang="en-US" sz="1600"/>
          </a:p>
        </p:txBody>
      </p:sp>
      <p:sp>
        <p:nvSpPr>
          <p:cNvPr id="6" name="TextBox 5">
            <a:extLst>
              <a:ext uri="{FF2B5EF4-FFF2-40B4-BE49-F238E27FC236}">
                <a16:creationId xmlns:a16="http://schemas.microsoft.com/office/drawing/2014/main" id="{CE4580FE-9289-41D3-072F-014939C1B86C}"/>
              </a:ext>
            </a:extLst>
          </p:cNvPr>
          <p:cNvSpPr txBox="1"/>
          <p:nvPr/>
        </p:nvSpPr>
        <p:spPr>
          <a:xfrm>
            <a:off x="8808314" y="3962053"/>
            <a:ext cx="2764765" cy="738664"/>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a:r>
              <a:rPr lang="en-US" sz="1600">
                <a:cs typeface="Arial"/>
              </a:rPr>
              <a:t>Funding is needed to build and improve CBO technology capacity and staffing </a:t>
            </a:r>
          </a:p>
        </p:txBody>
      </p:sp>
      <p:sp>
        <p:nvSpPr>
          <p:cNvPr id="9" name="TextBox 8">
            <a:extLst>
              <a:ext uri="{FF2B5EF4-FFF2-40B4-BE49-F238E27FC236}">
                <a16:creationId xmlns:a16="http://schemas.microsoft.com/office/drawing/2014/main" id="{C179EC9B-7D99-7990-C02B-EE2266E003F9}"/>
              </a:ext>
            </a:extLst>
          </p:cNvPr>
          <p:cNvSpPr txBox="1"/>
          <p:nvPr/>
        </p:nvSpPr>
        <p:spPr>
          <a:xfrm>
            <a:off x="895063" y="3933298"/>
            <a:ext cx="2958860" cy="738664"/>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a:r>
              <a:rPr lang="en-US" sz="1600">
                <a:cs typeface="Arial"/>
              </a:rPr>
              <a:t>Including CBOs in HIE improves quality of care and can improve health outcomes</a:t>
            </a:r>
          </a:p>
        </p:txBody>
      </p:sp>
      <p:sp>
        <p:nvSpPr>
          <p:cNvPr id="35" name="Oval 34">
            <a:extLst>
              <a:ext uri="{FF2B5EF4-FFF2-40B4-BE49-F238E27FC236}">
                <a16:creationId xmlns:a16="http://schemas.microsoft.com/office/drawing/2014/main" id="{BED5EB4E-D992-FA80-2676-CB9E30C1B713}"/>
              </a:ext>
            </a:extLst>
          </p:cNvPr>
          <p:cNvSpPr/>
          <p:nvPr/>
        </p:nvSpPr>
        <p:spPr>
          <a:xfrm>
            <a:off x="5105693" y="1807402"/>
            <a:ext cx="1997982" cy="1997982"/>
          </a:xfrm>
          <a:prstGeom prst="ellipse">
            <a:avLst/>
          </a:prstGeom>
          <a:solidFill>
            <a:schemeClr val="accent1"/>
          </a:solidFill>
          <a:ln w="76200">
            <a:no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a:p>
        </p:txBody>
      </p:sp>
      <p:sp>
        <p:nvSpPr>
          <p:cNvPr id="48" name="Oval 47">
            <a:extLst>
              <a:ext uri="{FF2B5EF4-FFF2-40B4-BE49-F238E27FC236}">
                <a16:creationId xmlns:a16="http://schemas.microsoft.com/office/drawing/2014/main" id="{2AA94BD2-53AC-4CCE-BE52-B4EAF3280199}"/>
              </a:ext>
            </a:extLst>
          </p:cNvPr>
          <p:cNvSpPr/>
          <p:nvPr/>
        </p:nvSpPr>
        <p:spPr>
          <a:xfrm>
            <a:off x="1255932" y="1807402"/>
            <a:ext cx="2002536" cy="2002536"/>
          </a:xfrm>
          <a:prstGeom prst="ellipse">
            <a:avLst/>
          </a:prstGeom>
          <a:solidFill>
            <a:schemeClr val="accent1">
              <a:lumMod val="40000"/>
              <a:lumOff val="60000"/>
            </a:schemeClr>
          </a:solidFill>
          <a:ln w="762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 name="Oval 52">
            <a:extLst>
              <a:ext uri="{FF2B5EF4-FFF2-40B4-BE49-F238E27FC236}">
                <a16:creationId xmlns:a16="http://schemas.microsoft.com/office/drawing/2014/main" id="{67F72405-EF54-5A0D-8136-BE88886E8036}"/>
              </a:ext>
            </a:extLst>
          </p:cNvPr>
          <p:cNvSpPr/>
          <p:nvPr/>
        </p:nvSpPr>
        <p:spPr>
          <a:xfrm>
            <a:off x="9046972" y="1807402"/>
            <a:ext cx="2002536" cy="2002536"/>
          </a:xfrm>
          <a:prstGeom prst="ellipse">
            <a:avLst/>
          </a:prstGeom>
          <a:solidFill>
            <a:schemeClr val="tx2">
              <a:lumMod val="60000"/>
              <a:lumOff val="40000"/>
            </a:schemeClr>
          </a:solidFill>
          <a:ln w="762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2" name="Graphic 62" descr="Call center outline">
            <a:extLst>
              <a:ext uri="{FF2B5EF4-FFF2-40B4-BE49-F238E27FC236}">
                <a16:creationId xmlns:a16="http://schemas.microsoft.com/office/drawing/2014/main" id="{0D7CA9EA-B028-6D49-FB8E-809B7610683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507422" y="2079521"/>
            <a:ext cx="1190296" cy="1190296"/>
          </a:xfrm>
          <a:prstGeom prst="rect">
            <a:avLst/>
          </a:prstGeom>
        </p:spPr>
      </p:pic>
      <p:pic>
        <p:nvPicPr>
          <p:cNvPr id="64" name="Graphic 64" descr="Online Network with solid fill">
            <a:extLst>
              <a:ext uri="{FF2B5EF4-FFF2-40B4-BE49-F238E27FC236}">
                <a16:creationId xmlns:a16="http://schemas.microsoft.com/office/drawing/2014/main" id="{4CEF9AE8-E33B-C7AF-361E-C88BCB64A5F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591326" y="2175840"/>
            <a:ext cx="1216572" cy="1177159"/>
          </a:xfrm>
          <a:prstGeom prst="rect">
            <a:avLst/>
          </a:prstGeom>
        </p:spPr>
      </p:pic>
      <p:pic>
        <p:nvPicPr>
          <p:cNvPr id="3" name="Graphic 9" descr="Puzzle pieces outline">
            <a:extLst>
              <a:ext uri="{FF2B5EF4-FFF2-40B4-BE49-F238E27FC236}">
                <a16:creationId xmlns:a16="http://schemas.microsoft.com/office/drawing/2014/main" id="{62020688-04AB-BAEA-C56E-D69BB4802D4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420045" y="2083279"/>
            <a:ext cx="1360098" cy="1360098"/>
          </a:xfrm>
          <a:prstGeom prst="rect">
            <a:avLst/>
          </a:prstGeom>
        </p:spPr>
      </p:pic>
    </p:spTree>
    <p:extLst>
      <p:ext uri="{BB962C8B-B14F-4D97-AF65-F5344CB8AC3E}">
        <p14:creationId xmlns:p14="http://schemas.microsoft.com/office/powerpoint/2010/main" val="99082007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1">
            <a:extLst>
              <a:ext uri="{FF2B5EF4-FFF2-40B4-BE49-F238E27FC236}">
                <a16:creationId xmlns:a16="http://schemas.microsoft.com/office/drawing/2014/main" id="{32A13644-5125-0DB5-1E96-064FA4F90EFC}"/>
              </a:ext>
            </a:extLst>
          </p:cNvPr>
          <p:cNvSpPr>
            <a:spLocks noGrp="1"/>
          </p:cNvSpPr>
          <p:nvPr>
            <p:ph idx="1"/>
          </p:nvPr>
        </p:nvSpPr>
        <p:spPr/>
        <p:txBody>
          <a:bodyPr lIns="91440" tIns="45720" rIns="91440" bIns="45720" anchor="t"/>
          <a:lstStyle/>
          <a:p>
            <a:r>
              <a:rPr lang="en-US" sz="2400" dirty="0">
                <a:latin typeface="Helvetica" pitchFamily="2" charset="0"/>
                <a:cs typeface="Helvetica"/>
              </a:rPr>
              <a:t>Continue collaboration with Healthix to streamline data exchange process &amp; track utilization</a:t>
            </a:r>
          </a:p>
          <a:p>
            <a:r>
              <a:rPr lang="en-US" sz="2400" dirty="0">
                <a:latin typeface="Helvetica" pitchFamily="2" charset="0"/>
                <a:cs typeface="Calibri"/>
              </a:rPr>
              <a:t>Continue to engage CBOs in optimizing workflows and in quality improvement</a:t>
            </a:r>
          </a:p>
          <a:p>
            <a:r>
              <a:rPr lang="en-US" sz="2400" dirty="0">
                <a:latin typeface="Helvetica" pitchFamily="2" charset="0"/>
                <a:cs typeface="Calibri"/>
              </a:rPr>
              <a:t>Hold learning collaborative that will bring all CBOs together to share best practices</a:t>
            </a:r>
          </a:p>
          <a:p>
            <a:r>
              <a:rPr lang="en-US" sz="2400" dirty="0">
                <a:latin typeface="Helvetica" pitchFamily="2" charset="0"/>
                <a:cs typeface="Calibri"/>
              </a:rPr>
              <a:t>Prepare for larger scale rollout of HIE to CBOs in anticipation of upcoming NYS Medicaid waiver</a:t>
            </a:r>
          </a:p>
        </p:txBody>
      </p:sp>
      <p:sp>
        <p:nvSpPr>
          <p:cNvPr id="2" name="Title 1">
            <a:extLst>
              <a:ext uri="{FF2B5EF4-FFF2-40B4-BE49-F238E27FC236}">
                <a16:creationId xmlns:a16="http://schemas.microsoft.com/office/drawing/2014/main" id="{E1B18417-8F91-ED74-1841-86CE08E5A90A}"/>
              </a:ext>
            </a:extLst>
          </p:cNvPr>
          <p:cNvSpPr>
            <a:spLocks noGrp="1"/>
          </p:cNvSpPr>
          <p:nvPr>
            <p:ph type="title"/>
          </p:nvPr>
        </p:nvSpPr>
        <p:spPr/>
        <p:txBody>
          <a:bodyPr/>
          <a:lstStyle/>
          <a:p>
            <a:r>
              <a:rPr lang="en-US" dirty="0"/>
              <a:t>Next Steps</a:t>
            </a:r>
          </a:p>
        </p:txBody>
      </p:sp>
    </p:spTree>
    <p:extLst>
      <p:ext uri="{BB962C8B-B14F-4D97-AF65-F5344CB8AC3E}">
        <p14:creationId xmlns:p14="http://schemas.microsoft.com/office/powerpoint/2010/main" val="40060915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F2590A0-3539-516F-0210-55F52857C9CC}"/>
              </a:ext>
            </a:extLst>
          </p:cNvPr>
          <p:cNvSpPr>
            <a:spLocks noGrp="1"/>
          </p:cNvSpPr>
          <p:nvPr>
            <p:ph idx="1"/>
          </p:nvPr>
        </p:nvSpPr>
        <p:spPr/>
        <p:txBody>
          <a:bodyPr vert="horz" lIns="91440" tIns="45720" rIns="91440" bIns="45720" rtlCol="0" anchor="t">
            <a:normAutofit lnSpcReduction="10000"/>
          </a:bodyPr>
          <a:lstStyle/>
          <a:p>
            <a:r>
              <a:rPr lang="en-US" sz="2800" dirty="0">
                <a:latin typeface="Helvetica" pitchFamily="2" charset="0"/>
                <a:cs typeface="Helvetica"/>
              </a:rPr>
              <a:t>About NYC REACH</a:t>
            </a:r>
            <a:endParaRPr lang="en-US" sz="2800" dirty="0">
              <a:latin typeface="Helvetica" pitchFamily="2" charset="0"/>
            </a:endParaRPr>
          </a:p>
          <a:p>
            <a:r>
              <a:rPr lang="en-US" dirty="0">
                <a:latin typeface="Helvetica" pitchFamily="2" charset="0"/>
                <a:cs typeface="Helvetica"/>
              </a:rPr>
              <a:t>Health Information Exchange (HIE)</a:t>
            </a:r>
            <a:r>
              <a:rPr lang="en-US" sz="2800" dirty="0">
                <a:latin typeface="Helvetica" pitchFamily="2" charset="0"/>
                <a:cs typeface="Helvetica"/>
              </a:rPr>
              <a:t> Landscape</a:t>
            </a:r>
          </a:p>
          <a:p>
            <a:r>
              <a:rPr lang="en-US" dirty="0">
                <a:latin typeface="Helvetica" pitchFamily="2" charset="0"/>
                <a:cs typeface="Helvetica"/>
              </a:rPr>
              <a:t>CBO Project</a:t>
            </a:r>
            <a:r>
              <a:rPr lang="en-US" sz="2800" dirty="0">
                <a:latin typeface="Helvetica" pitchFamily="2" charset="0"/>
                <a:cs typeface="Helvetica"/>
              </a:rPr>
              <a:t> Overview</a:t>
            </a:r>
          </a:p>
          <a:p>
            <a:r>
              <a:rPr lang="en-US" sz="2800" dirty="0">
                <a:latin typeface="Helvetica" pitchFamily="2" charset="0"/>
                <a:cs typeface="Helvetica"/>
              </a:rPr>
              <a:t>CBO Engagement</a:t>
            </a:r>
          </a:p>
          <a:p>
            <a:r>
              <a:rPr lang="en-US" sz="2800" dirty="0">
                <a:latin typeface="Helvetica" pitchFamily="2" charset="0"/>
                <a:cs typeface="Helvetica"/>
              </a:rPr>
              <a:t>Implementation</a:t>
            </a:r>
            <a:endParaRPr lang="en-US" dirty="0">
              <a:latin typeface="Helvetica" pitchFamily="2" charset="0"/>
            </a:endParaRPr>
          </a:p>
          <a:p>
            <a:r>
              <a:rPr lang="en-US" dirty="0">
                <a:latin typeface="Helvetica" pitchFamily="2" charset="0"/>
                <a:cs typeface="Helvetica"/>
              </a:rPr>
              <a:t>Lessons Learned</a:t>
            </a:r>
          </a:p>
        </p:txBody>
      </p:sp>
      <p:sp>
        <p:nvSpPr>
          <p:cNvPr id="2" name="Title 1">
            <a:extLst>
              <a:ext uri="{FF2B5EF4-FFF2-40B4-BE49-F238E27FC236}">
                <a16:creationId xmlns:a16="http://schemas.microsoft.com/office/drawing/2014/main" id="{810AF8AF-7C94-CC18-658B-046F59855934}"/>
              </a:ext>
            </a:extLst>
          </p:cNvPr>
          <p:cNvSpPr>
            <a:spLocks noGrp="1"/>
          </p:cNvSpPr>
          <p:nvPr>
            <p:ph type="title"/>
          </p:nvPr>
        </p:nvSpPr>
        <p:spPr/>
        <p:txBody>
          <a:bodyPr/>
          <a:lstStyle/>
          <a:p>
            <a:r>
              <a:rPr lang="en-US"/>
              <a:t>Agenda</a:t>
            </a:r>
          </a:p>
        </p:txBody>
      </p:sp>
    </p:spTree>
    <p:extLst>
      <p:ext uri="{BB962C8B-B14F-4D97-AF65-F5344CB8AC3E}">
        <p14:creationId xmlns:p14="http://schemas.microsoft.com/office/powerpoint/2010/main" val="400097682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1520479-4E62-EC92-EB63-50624204F515}"/>
              </a:ext>
            </a:extLst>
          </p:cNvPr>
          <p:cNvPicPr>
            <a:picLocks noChangeAspect="1"/>
          </p:cNvPicPr>
          <p:nvPr/>
        </p:nvPicPr>
        <p:blipFill>
          <a:blip r:embed="rId2">
            <a:duotone>
              <a:schemeClr val="accent4">
                <a:shade val="45000"/>
                <a:satMod val="135000"/>
              </a:schemeClr>
              <a:prstClr val="white"/>
            </a:duotone>
          </a:blip>
          <a:srcRect/>
          <a:stretch/>
        </p:blipFill>
        <p:spPr>
          <a:xfrm>
            <a:off x="3425406" y="1582884"/>
            <a:ext cx="5341189" cy="3692232"/>
          </a:xfrm>
          <a:prstGeom prst="rect">
            <a:avLst/>
          </a:prstGeom>
        </p:spPr>
      </p:pic>
      <p:sp>
        <p:nvSpPr>
          <p:cNvPr id="2" name="Title 1">
            <a:extLst>
              <a:ext uri="{FF2B5EF4-FFF2-40B4-BE49-F238E27FC236}">
                <a16:creationId xmlns:a16="http://schemas.microsoft.com/office/drawing/2014/main" id="{8B1FD6D9-7069-3E68-55B0-04588B593043}"/>
              </a:ext>
            </a:extLst>
          </p:cNvPr>
          <p:cNvSpPr>
            <a:spLocks noGrp="1"/>
          </p:cNvSpPr>
          <p:nvPr>
            <p:ph type="title"/>
          </p:nvPr>
        </p:nvSpPr>
        <p:spPr/>
        <p:txBody>
          <a:bodyPr/>
          <a:lstStyle/>
          <a:p>
            <a:r>
              <a:rPr lang="en-US">
                <a:latin typeface="Arial"/>
                <a:cs typeface="Arial"/>
              </a:rPr>
              <a:t>Questions?</a:t>
            </a:r>
            <a:endParaRPr lang="en-US"/>
          </a:p>
        </p:txBody>
      </p:sp>
    </p:spTree>
    <p:extLst>
      <p:ext uri="{BB962C8B-B14F-4D97-AF65-F5344CB8AC3E}">
        <p14:creationId xmlns:p14="http://schemas.microsoft.com/office/powerpoint/2010/main" val="271411761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F128C0D-5D35-BC18-67BC-4C8329344272}"/>
              </a:ext>
            </a:extLst>
          </p:cNvPr>
          <p:cNvSpPr>
            <a:spLocks noGrp="1"/>
          </p:cNvSpPr>
          <p:nvPr>
            <p:ph type="body" sz="quarter" idx="10"/>
          </p:nvPr>
        </p:nvSpPr>
        <p:spPr>
          <a:xfrm>
            <a:off x="2295525" y="2230158"/>
            <a:ext cx="7600950" cy="655637"/>
          </a:xfrm>
        </p:spPr>
        <p:txBody>
          <a:bodyPr/>
          <a:lstStyle/>
          <a:p>
            <a:r>
              <a:rPr lang="en-US" dirty="0"/>
              <a:t>Thank You!</a:t>
            </a:r>
          </a:p>
        </p:txBody>
      </p:sp>
      <p:pic>
        <p:nvPicPr>
          <p:cNvPr id="3" name="Picture 2">
            <a:extLst>
              <a:ext uri="{FF2B5EF4-FFF2-40B4-BE49-F238E27FC236}">
                <a16:creationId xmlns:a16="http://schemas.microsoft.com/office/drawing/2014/main" id="{F0C00560-3CCC-6719-93FB-1748F6D25066}"/>
              </a:ext>
            </a:extLst>
          </p:cNvPr>
          <p:cNvPicPr>
            <a:picLocks noChangeAspect="1"/>
          </p:cNvPicPr>
          <p:nvPr/>
        </p:nvPicPr>
        <p:blipFill>
          <a:blip r:embed="rId2">
            <a:duotone>
              <a:schemeClr val="accent4">
                <a:shade val="45000"/>
                <a:satMod val="135000"/>
              </a:schemeClr>
              <a:prstClr val="white"/>
            </a:duotone>
          </a:blip>
          <a:srcRect/>
          <a:stretch/>
        </p:blipFill>
        <p:spPr>
          <a:xfrm>
            <a:off x="5021734" y="3518918"/>
            <a:ext cx="2148532" cy="2437039"/>
          </a:xfrm>
          <a:prstGeom prst="rect">
            <a:avLst/>
          </a:prstGeom>
        </p:spPr>
      </p:pic>
    </p:spTree>
    <p:extLst>
      <p:ext uri="{BB962C8B-B14F-4D97-AF65-F5344CB8AC3E}">
        <p14:creationId xmlns:p14="http://schemas.microsoft.com/office/powerpoint/2010/main" val="13961066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A542579-57FB-28CE-D96A-0AD060D80D52}"/>
              </a:ext>
            </a:extLst>
          </p:cNvPr>
          <p:cNvPicPr>
            <a:picLocks noChangeAspect="1"/>
          </p:cNvPicPr>
          <p:nvPr/>
        </p:nvPicPr>
        <p:blipFill>
          <a:blip r:embed="rId2"/>
          <a:stretch>
            <a:fillRect/>
          </a:stretch>
        </p:blipFill>
        <p:spPr>
          <a:xfrm>
            <a:off x="7313865" y="981073"/>
            <a:ext cx="5122159" cy="5507414"/>
          </a:xfrm>
          <a:prstGeom prst="rect">
            <a:avLst/>
          </a:prstGeom>
        </p:spPr>
      </p:pic>
      <p:sp>
        <p:nvSpPr>
          <p:cNvPr id="3" name="Content Placeholder 2">
            <a:extLst>
              <a:ext uri="{FF2B5EF4-FFF2-40B4-BE49-F238E27FC236}">
                <a16:creationId xmlns:a16="http://schemas.microsoft.com/office/drawing/2014/main" id="{D0A4C153-7978-61EB-E246-8400756FC067}"/>
              </a:ext>
            </a:extLst>
          </p:cNvPr>
          <p:cNvSpPr>
            <a:spLocks noGrp="1"/>
          </p:cNvSpPr>
          <p:nvPr>
            <p:ph idx="1"/>
          </p:nvPr>
        </p:nvSpPr>
        <p:spPr>
          <a:xfrm>
            <a:off x="301841" y="1225560"/>
            <a:ext cx="5956917" cy="5379426"/>
          </a:xfrm>
        </p:spPr>
        <p:txBody>
          <a:bodyPr vert="horz" lIns="91440" tIns="45720" rIns="91440" bIns="45720" rtlCol="0" anchor="t">
            <a:normAutofit fontScale="62500" lnSpcReduction="20000"/>
          </a:bodyPr>
          <a:lstStyle/>
          <a:p>
            <a:r>
              <a:rPr lang="en-US" dirty="0">
                <a:latin typeface="Helvetica" pitchFamily="2" charset="0"/>
                <a:cs typeface="Arial"/>
              </a:rPr>
              <a:t>NYC REACH is a provider support organization in the Bureau of Equitable Health Systems at the New York City Department of Health and Mental Hygiene. </a:t>
            </a:r>
            <a:endParaRPr lang="en-US" dirty="0">
              <a:latin typeface="Helvetica" pitchFamily="2" charset="0"/>
            </a:endParaRPr>
          </a:p>
          <a:p>
            <a:pPr marL="0" indent="0">
              <a:buNone/>
            </a:pPr>
            <a:endParaRPr lang="en-US" dirty="0">
              <a:latin typeface="Helvetica" pitchFamily="2" charset="0"/>
            </a:endParaRPr>
          </a:p>
          <a:p>
            <a:r>
              <a:rPr lang="en-US" dirty="0">
                <a:latin typeface="Helvetica" pitchFamily="2" charset="0"/>
                <a:cs typeface="Arial"/>
              </a:rPr>
              <a:t>Our goal is to support safety-net providers in delivering high quality, person-centered, and coordinated care for populations in marginalized neighborhoods. Services are at no cost to the providers. </a:t>
            </a:r>
            <a:endParaRPr lang="en-US" dirty="0">
              <a:latin typeface="Helvetica" pitchFamily="2" charset="0"/>
            </a:endParaRPr>
          </a:p>
          <a:p>
            <a:endParaRPr lang="en-US" dirty="0">
              <a:latin typeface="Helvetica" pitchFamily="2" charset="0"/>
            </a:endParaRPr>
          </a:p>
          <a:p>
            <a:r>
              <a:rPr lang="en-US" dirty="0">
                <a:latin typeface="Helvetica" pitchFamily="2" charset="0"/>
                <a:cs typeface="Arial"/>
              </a:rPr>
              <a:t>Founded in 2010 as a Regional Extension Center by HHS, to serve as Health IT resource and trusted partner to NYC safety net providers.</a:t>
            </a:r>
          </a:p>
        </p:txBody>
      </p:sp>
      <p:sp>
        <p:nvSpPr>
          <p:cNvPr id="2" name="Title 1">
            <a:extLst>
              <a:ext uri="{FF2B5EF4-FFF2-40B4-BE49-F238E27FC236}">
                <a16:creationId xmlns:a16="http://schemas.microsoft.com/office/drawing/2014/main" id="{5FF4968D-0FBD-FF92-ED25-865E1762BE7E}"/>
              </a:ext>
            </a:extLst>
          </p:cNvPr>
          <p:cNvSpPr>
            <a:spLocks noGrp="1"/>
          </p:cNvSpPr>
          <p:nvPr>
            <p:ph type="title"/>
          </p:nvPr>
        </p:nvSpPr>
        <p:spPr/>
        <p:txBody>
          <a:bodyPr/>
          <a:lstStyle/>
          <a:p>
            <a:r>
              <a:rPr lang="en-US" dirty="0">
                <a:latin typeface="Helvetica" pitchFamily="2" charset="0"/>
                <a:cs typeface="Arial"/>
              </a:rPr>
              <a:t>About NYC REACH</a:t>
            </a:r>
            <a:endParaRPr lang="en-US" dirty="0">
              <a:latin typeface="Helvetica" pitchFamily="2" charset="0"/>
            </a:endParaRPr>
          </a:p>
        </p:txBody>
      </p:sp>
    </p:spTree>
    <p:extLst>
      <p:ext uri="{BB962C8B-B14F-4D97-AF65-F5344CB8AC3E}">
        <p14:creationId xmlns:p14="http://schemas.microsoft.com/office/powerpoint/2010/main" val="35489726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ECDEAD-65C4-5310-7082-DA124B9FE903}"/>
              </a:ext>
            </a:extLst>
          </p:cNvPr>
          <p:cNvSpPr>
            <a:spLocks noGrp="1"/>
          </p:cNvSpPr>
          <p:nvPr>
            <p:ph type="title"/>
          </p:nvPr>
        </p:nvSpPr>
        <p:spPr/>
        <p:txBody>
          <a:bodyPr/>
          <a:lstStyle/>
          <a:p>
            <a:r>
              <a:rPr lang="en-US" dirty="0"/>
              <a:t>NYC REACH Programs </a:t>
            </a:r>
          </a:p>
        </p:txBody>
      </p:sp>
      <p:pic>
        <p:nvPicPr>
          <p:cNvPr id="5" name="Picture 4">
            <a:extLst>
              <a:ext uri="{FF2B5EF4-FFF2-40B4-BE49-F238E27FC236}">
                <a16:creationId xmlns:a16="http://schemas.microsoft.com/office/drawing/2014/main" id="{E4AA23EE-F993-C928-B731-C67E8590BF7D}"/>
              </a:ext>
            </a:extLst>
          </p:cNvPr>
          <p:cNvPicPr>
            <a:picLocks noChangeAspect="1"/>
          </p:cNvPicPr>
          <p:nvPr/>
        </p:nvPicPr>
        <p:blipFill>
          <a:blip r:embed="rId2">
            <a:duotone>
              <a:prstClr val="black"/>
              <a:srgbClr val="1976D2">
                <a:tint val="45000"/>
                <a:satMod val="400000"/>
              </a:srgbClr>
            </a:duotone>
          </a:blip>
          <a:stretch>
            <a:fillRect/>
          </a:stretch>
        </p:blipFill>
        <p:spPr>
          <a:xfrm>
            <a:off x="1324155" y="1246652"/>
            <a:ext cx="9543689" cy="4865950"/>
          </a:xfrm>
          <a:prstGeom prst="rect">
            <a:avLst/>
          </a:prstGeom>
        </p:spPr>
      </p:pic>
    </p:spTree>
    <p:extLst>
      <p:ext uri="{BB962C8B-B14F-4D97-AF65-F5344CB8AC3E}">
        <p14:creationId xmlns:p14="http://schemas.microsoft.com/office/powerpoint/2010/main" val="20514630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1">
            <a:extLst>
              <a:ext uri="{FF2B5EF4-FFF2-40B4-BE49-F238E27FC236}">
                <a16:creationId xmlns:a16="http://schemas.microsoft.com/office/drawing/2014/main" id="{28EB1D64-FDCB-7827-421E-FD10C5EA7FE9}"/>
              </a:ext>
            </a:extLst>
          </p:cNvPr>
          <p:cNvSpPr>
            <a:spLocks noGrp="1"/>
          </p:cNvSpPr>
          <p:nvPr>
            <p:ph idx="1"/>
          </p:nvPr>
        </p:nvSpPr>
        <p:spPr>
          <a:xfrm>
            <a:off x="622041" y="1362363"/>
            <a:ext cx="10992204" cy="3778804"/>
          </a:xfrm>
        </p:spPr>
        <p:txBody>
          <a:bodyPr lIns="91440" tIns="45720" rIns="91440" bIns="45720" anchor="t"/>
          <a:lstStyle/>
          <a:p>
            <a:pPr marL="0" indent="0">
              <a:buNone/>
            </a:pPr>
            <a:r>
              <a:rPr lang="en-US" dirty="0">
                <a:latin typeface="Helvetica"/>
                <a:cs typeface="Helvetica"/>
              </a:rPr>
              <a:t>The use of Health Information Exchange (HIE) improves the quality of care. NYC REACH supports providers to implement HIE through:</a:t>
            </a:r>
            <a:endParaRPr lang="en-US" dirty="0"/>
          </a:p>
          <a:p>
            <a:pPr marL="971550" lvl="1" indent="-285750">
              <a:buFont typeface="Arial"/>
              <a:buChar char="•"/>
            </a:pPr>
            <a:r>
              <a:rPr lang="en-US" sz="2300" dirty="0">
                <a:latin typeface="Helvetica"/>
                <a:cs typeface="Helvetica"/>
              </a:rPr>
              <a:t>Training and education</a:t>
            </a:r>
            <a:endParaRPr lang="en-US" sz="2300" dirty="0"/>
          </a:p>
          <a:p>
            <a:pPr marL="971550" lvl="1" indent="-285750">
              <a:buFont typeface="Arial"/>
              <a:buChar char="•"/>
            </a:pPr>
            <a:r>
              <a:rPr lang="en-US" sz="2300" dirty="0">
                <a:latin typeface="Helvetica"/>
                <a:cs typeface="Helvetica"/>
              </a:rPr>
              <a:t>Incentive and subsidy programs</a:t>
            </a:r>
          </a:p>
          <a:p>
            <a:pPr marL="971550" lvl="1" indent="-285750">
              <a:buFont typeface="Arial"/>
              <a:buChar char="•"/>
            </a:pPr>
            <a:r>
              <a:rPr lang="en-US" sz="2300" dirty="0">
                <a:latin typeface="Helvetica"/>
                <a:cs typeface="Helvetica"/>
              </a:rPr>
              <a:t>Technical assistance </a:t>
            </a:r>
            <a:endParaRPr lang="en-US" sz="1900" dirty="0"/>
          </a:p>
          <a:p>
            <a:pPr marL="971550" lvl="1" indent="-285750">
              <a:buFont typeface="Arial"/>
              <a:buChar char="•"/>
            </a:pPr>
            <a:r>
              <a:rPr lang="en-US" sz="2300" dirty="0">
                <a:latin typeface="Helvetica"/>
                <a:cs typeface="Helvetica"/>
              </a:rPr>
              <a:t>Practice transformation </a:t>
            </a:r>
            <a:endParaRPr lang="en-US" dirty="0">
              <a:latin typeface="Helvetica"/>
              <a:cs typeface="Helvetica"/>
            </a:endParaRPr>
          </a:p>
          <a:p>
            <a:pPr marL="0" indent="0">
              <a:lnSpc>
                <a:spcPct val="100000"/>
              </a:lnSpc>
              <a:buNone/>
            </a:pPr>
            <a:r>
              <a:rPr lang="en-US" dirty="0">
                <a:latin typeface="Helvetica"/>
                <a:cs typeface="Helvetica"/>
              </a:rPr>
              <a:t>Currently, over 900 NYC REACH member practices are connected to HIE.</a:t>
            </a:r>
            <a:endParaRPr lang="en-US" dirty="0"/>
          </a:p>
        </p:txBody>
      </p:sp>
      <p:sp>
        <p:nvSpPr>
          <p:cNvPr id="2" name="Title 1">
            <a:extLst>
              <a:ext uri="{FF2B5EF4-FFF2-40B4-BE49-F238E27FC236}">
                <a16:creationId xmlns:a16="http://schemas.microsoft.com/office/drawing/2014/main" id="{F60D5813-2D23-826F-42A9-8AFAA4B24A6B}"/>
              </a:ext>
            </a:extLst>
          </p:cNvPr>
          <p:cNvSpPr>
            <a:spLocks noGrp="1"/>
          </p:cNvSpPr>
          <p:nvPr>
            <p:ph type="title"/>
          </p:nvPr>
        </p:nvSpPr>
        <p:spPr/>
        <p:txBody>
          <a:bodyPr/>
          <a:lstStyle/>
          <a:p>
            <a:r>
              <a:rPr lang="en-US"/>
              <a:t>Health Information Exchange </a:t>
            </a:r>
          </a:p>
        </p:txBody>
      </p:sp>
    </p:spTree>
    <p:extLst>
      <p:ext uri="{BB962C8B-B14F-4D97-AF65-F5344CB8AC3E}">
        <p14:creationId xmlns:p14="http://schemas.microsoft.com/office/powerpoint/2010/main" val="36172227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1">
            <a:extLst>
              <a:ext uri="{FF2B5EF4-FFF2-40B4-BE49-F238E27FC236}">
                <a16:creationId xmlns:a16="http://schemas.microsoft.com/office/drawing/2014/main" id="{E342C365-5ADC-B984-5C37-C053927BEB9D}"/>
              </a:ext>
            </a:extLst>
          </p:cNvPr>
          <p:cNvSpPr>
            <a:spLocks noGrp="1"/>
          </p:cNvSpPr>
          <p:nvPr>
            <p:ph idx="1"/>
          </p:nvPr>
        </p:nvSpPr>
        <p:spPr>
          <a:xfrm>
            <a:off x="479485" y="1409110"/>
            <a:ext cx="7234335" cy="4351338"/>
          </a:xfrm>
        </p:spPr>
        <p:txBody>
          <a:bodyPr lIns="91440" tIns="45720" rIns="91440" bIns="45720" anchor="t">
            <a:normAutofit fontScale="77500" lnSpcReduction="20000"/>
          </a:bodyPr>
          <a:lstStyle/>
          <a:p>
            <a:r>
              <a:rPr lang="en-US" dirty="0">
                <a:latin typeface="Helvetica"/>
                <a:cs typeface="Helvetica"/>
              </a:rPr>
              <a:t>NYS has six local Regional Health Information Organizations (RHIO), which connect to each other through the Statewide Health Information Network (SHIN-NY) to share health data statewide.</a:t>
            </a:r>
          </a:p>
          <a:p>
            <a:r>
              <a:rPr lang="en-US" dirty="0">
                <a:latin typeface="Helvetica"/>
                <a:cs typeface="Helvetica"/>
              </a:rPr>
              <a:t>The majority of RHIO participants are healthcare providers</a:t>
            </a:r>
          </a:p>
          <a:p>
            <a:pPr lvl="1">
              <a:lnSpc>
                <a:spcPct val="100000"/>
              </a:lnSpc>
            </a:pPr>
            <a:r>
              <a:rPr lang="en-US" dirty="0">
                <a:latin typeface="Helvetica"/>
                <a:cs typeface="Helvetica"/>
              </a:rPr>
              <a:t>Hospitals </a:t>
            </a:r>
            <a:endParaRPr lang="en-US" dirty="0"/>
          </a:p>
          <a:p>
            <a:pPr lvl="1">
              <a:lnSpc>
                <a:spcPct val="100000"/>
              </a:lnSpc>
            </a:pPr>
            <a:r>
              <a:rPr lang="en-US" dirty="0">
                <a:latin typeface="Helvetica"/>
                <a:cs typeface="Helvetica"/>
              </a:rPr>
              <a:t>Federally Qualified Health Centers</a:t>
            </a:r>
            <a:endParaRPr lang="en-US" dirty="0"/>
          </a:p>
          <a:p>
            <a:pPr lvl="1">
              <a:lnSpc>
                <a:spcPct val="100000"/>
              </a:lnSpc>
            </a:pPr>
            <a:r>
              <a:rPr lang="en-US" dirty="0">
                <a:latin typeface="Helvetica"/>
                <a:cs typeface="Helvetica"/>
              </a:rPr>
              <a:t>Primary Care practices</a:t>
            </a:r>
            <a:endParaRPr lang="en-US" dirty="0"/>
          </a:p>
          <a:p>
            <a:pPr>
              <a:lnSpc>
                <a:spcPct val="100000"/>
              </a:lnSpc>
            </a:pPr>
            <a:endParaRPr lang="en-US" dirty="0"/>
          </a:p>
        </p:txBody>
      </p:sp>
      <p:sp>
        <p:nvSpPr>
          <p:cNvPr id="2" name="Title 1">
            <a:extLst>
              <a:ext uri="{FF2B5EF4-FFF2-40B4-BE49-F238E27FC236}">
                <a16:creationId xmlns:a16="http://schemas.microsoft.com/office/drawing/2014/main" id="{7B18463A-844F-4CB5-296F-BCD52BB5C5AE}"/>
              </a:ext>
            </a:extLst>
          </p:cNvPr>
          <p:cNvSpPr>
            <a:spLocks noGrp="1"/>
          </p:cNvSpPr>
          <p:nvPr>
            <p:ph type="title"/>
          </p:nvPr>
        </p:nvSpPr>
        <p:spPr/>
        <p:txBody>
          <a:bodyPr/>
          <a:lstStyle/>
          <a:p>
            <a:r>
              <a:rPr lang="en-US"/>
              <a:t>HIE in New York State</a:t>
            </a:r>
          </a:p>
        </p:txBody>
      </p:sp>
      <p:pic>
        <p:nvPicPr>
          <p:cNvPr id="4" name="Picture 3">
            <a:extLst>
              <a:ext uri="{FF2B5EF4-FFF2-40B4-BE49-F238E27FC236}">
                <a16:creationId xmlns:a16="http://schemas.microsoft.com/office/drawing/2014/main" id="{8339E46D-694D-9BFC-CC28-952AA6A13491}"/>
              </a:ext>
            </a:extLst>
          </p:cNvPr>
          <p:cNvPicPr>
            <a:picLocks noChangeAspect="1"/>
          </p:cNvPicPr>
          <p:nvPr/>
        </p:nvPicPr>
        <p:blipFill>
          <a:blip r:embed="rId3"/>
          <a:stretch>
            <a:fillRect/>
          </a:stretch>
        </p:blipFill>
        <p:spPr>
          <a:xfrm>
            <a:off x="7414462" y="1362363"/>
            <a:ext cx="4298053" cy="4060288"/>
          </a:xfrm>
          <a:prstGeom prst="rect">
            <a:avLst/>
          </a:prstGeom>
        </p:spPr>
      </p:pic>
    </p:spTree>
    <p:extLst>
      <p:ext uri="{BB962C8B-B14F-4D97-AF65-F5344CB8AC3E}">
        <p14:creationId xmlns:p14="http://schemas.microsoft.com/office/powerpoint/2010/main" val="37108819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socioeconomic factors">
            <a:extLst>
              <a:ext uri="{FF2B5EF4-FFF2-40B4-BE49-F238E27FC236}">
                <a16:creationId xmlns:a16="http://schemas.microsoft.com/office/drawing/2014/main" id="{DC9120F0-34FA-036B-6DAB-F05520619DD7}"/>
              </a:ext>
            </a:extLst>
          </p:cNvPr>
          <p:cNvPicPr>
            <a:picLocks noGrp="1" noChangeAspect="1"/>
          </p:cNvPicPr>
          <p:nvPr>
            <p:ph idx="1"/>
          </p:nvPr>
        </p:nvPicPr>
        <p:blipFill>
          <a:blip r:embed="rId3"/>
          <a:stretch>
            <a:fillRect/>
          </a:stretch>
        </p:blipFill>
        <p:spPr>
          <a:xfrm>
            <a:off x="459555" y="1483373"/>
            <a:ext cx="5942908" cy="4351338"/>
          </a:xfrm>
        </p:spPr>
      </p:pic>
      <p:sp>
        <p:nvSpPr>
          <p:cNvPr id="2" name="Title 1">
            <a:extLst>
              <a:ext uri="{FF2B5EF4-FFF2-40B4-BE49-F238E27FC236}">
                <a16:creationId xmlns:a16="http://schemas.microsoft.com/office/drawing/2014/main" id="{5EA5A3D9-E96B-6D5B-D297-ED667660AB0D}"/>
              </a:ext>
            </a:extLst>
          </p:cNvPr>
          <p:cNvSpPr>
            <a:spLocks noGrp="1"/>
          </p:cNvSpPr>
          <p:nvPr>
            <p:ph type="title"/>
          </p:nvPr>
        </p:nvSpPr>
        <p:spPr/>
        <p:txBody>
          <a:bodyPr/>
          <a:lstStyle/>
          <a:p>
            <a:r>
              <a:rPr lang="en-US" dirty="0">
                <a:latin typeface="Helvetica" pitchFamily="2" charset="0"/>
                <a:cs typeface="Arial"/>
              </a:rPr>
              <a:t>Health-Related Social Needs</a:t>
            </a:r>
            <a:endParaRPr lang="en-US" dirty="0">
              <a:latin typeface="Helvetica" pitchFamily="2" charset="0"/>
            </a:endParaRPr>
          </a:p>
        </p:txBody>
      </p:sp>
      <p:sp>
        <p:nvSpPr>
          <p:cNvPr id="6" name="TextBox 1">
            <a:extLst>
              <a:ext uri="{FF2B5EF4-FFF2-40B4-BE49-F238E27FC236}">
                <a16:creationId xmlns:a16="http://schemas.microsoft.com/office/drawing/2014/main" id="{775FC6E7-2C64-BF53-DD91-4D7D846BAD15}"/>
              </a:ext>
            </a:extLst>
          </p:cNvPr>
          <p:cNvSpPr txBox="1"/>
          <p:nvPr/>
        </p:nvSpPr>
        <p:spPr>
          <a:xfrm>
            <a:off x="6402463" y="1916375"/>
            <a:ext cx="5690009" cy="1938992"/>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dirty="0">
                <a:latin typeface="Helvetica" pitchFamily="2" charset="0"/>
                <a:cs typeface="Arial"/>
              </a:rPr>
              <a:t>80%</a:t>
            </a:r>
            <a:r>
              <a:rPr lang="en-US" sz="2400" dirty="0">
                <a:latin typeface="Helvetica" pitchFamily="2" charset="0"/>
                <a:cs typeface="Arial"/>
              </a:rPr>
              <a:t> </a:t>
            </a:r>
            <a:r>
              <a:rPr lang="en-US" sz="2400" b="1" dirty="0">
                <a:latin typeface="Helvetica" pitchFamily="2" charset="0"/>
                <a:cs typeface="Arial"/>
              </a:rPr>
              <a:t>of one’s health</a:t>
            </a:r>
            <a:r>
              <a:rPr lang="en-US" sz="2400" dirty="0">
                <a:latin typeface="Helvetica" pitchFamily="2" charset="0"/>
                <a:cs typeface="Arial"/>
              </a:rPr>
              <a:t> </a:t>
            </a:r>
            <a:endParaRPr lang="en-US" dirty="0">
              <a:latin typeface="Helvetica" pitchFamily="2" charset="0"/>
            </a:endParaRPr>
          </a:p>
          <a:p>
            <a:r>
              <a:rPr lang="en-US" sz="2400" b="1" dirty="0">
                <a:latin typeface="Helvetica" pitchFamily="2" charset="0"/>
                <a:cs typeface="Arial"/>
              </a:rPr>
              <a:t>outcomes </a:t>
            </a:r>
            <a:r>
              <a:rPr lang="en-US" sz="2400" dirty="0">
                <a:latin typeface="Helvetica" pitchFamily="2" charset="0"/>
                <a:cs typeface="Arial"/>
              </a:rPr>
              <a:t>are related to socioeconomic and behavioral factors; however, CBOs that address these factors have limited access to health information</a:t>
            </a:r>
            <a:endParaRPr lang="en-US" dirty="0">
              <a:latin typeface="Helvetica" pitchFamily="2" charset="0"/>
            </a:endParaRPr>
          </a:p>
        </p:txBody>
      </p:sp>
    </p:spTree>
    <p:extLst>
      <p:ext uri="{BB962C8B-B14F-4D97-AF65-F5344CB8AC3E}">
        <p14:creationId xmlns:p14="http://schemas.microsoft.com/office/powerpoint/2010/main" val="26628270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8">
            <a:extLst>
              <a:ext uri="{FF2B5EF4-FFF2-40B4-BE49-F238E27FC236}">
                <a16:creationId xmlns:a16="http://schemas.microsoft.com/office/drawing/2014/main" id="{DA08C0B9-AE50-3CDC-5262-010C9EB6A28D}"/>
              </a:ext>
            </a:extLst>
          </p:cNvPr>
          <p:cNvSpPr>
            <a:spLocks noGrp="1"/>
          </p:cNvSpPr>
          <p:nvPr>
            <p:ph idx="1"/>
          </p:nvPr>
        </p:nvSpPr>
        <p:spPr/>
        <p:txBody>
          <a:bodyPr lIns="91440" tIns="45720" rIns="91440" bIns="45720" anchor="t"/>
          <a:lstStyle/>
          <a:p>
            <a:pPr marL="0" indent="0">
              <a:buNone/>
            </a:pPr>
            <a:r>
              <a:rPr lang="en-US" sz="2400" dirty="0">
                <a:latin typeface="+mn-lt"/>
                <a:cs typeface="Helvetica"/>
              </a:rPr>
              <a:t>In NYC, most CBOs have not participated in HIE.</a:t>
            </a:r>
          </a:p>
        </p:txBody>
      </p:sp>
      <p:sp>
        <p:nvSpPr>
          <p:cNvPr id="2" name="Title 1">
            <a:extLst>
              <a:ext uri="{FF2B5EF4-FFF2-40B4-BE49-F238E27FC236}">
                <a16:creationId xmlns:a16="http://schemas.microsoft.com/office/drawing/2014/main" id="{B3B3CF65-3732-7D00-41AC-8372A6DA6E87}"/>
              </a:ext>
            </a:extLst>
          </p:cNvPr>
          <p:cNvSpPr>
            <a:spLocks noGrp="1"/>
          </p:cNvSpPr>
          <p:nvPr>
            <p:ph type="title"/>
          </p:nvPr>
        </p:nvSpPr>
        <p:spPr/>
        <p:txBody>
          <a:bodyPr/>
          <a:lstStyle/>
          <a:p>
            <a:r>
              <a:rPr lang="en-US" dirty="0">
                <a:latin typeface="+mn-lt"/>
                <a:cs typeface="Arial"/>
              </a:rPr>
              <a:t>CBOs and HIE</a:t>
            </a:r>
            <a:endParaRPr lang="en-US" dirty="0">
              <a:latin typeface="+mn-lt"/>
            </a:endParaRPr>
          </a:p>
        </p:txBody>
      </p:sp>
      <p:sp>
        <p:nvSpPr>
          <p:cNvPr id="3" name="Rectangle 2">
            <a:extLst>
              <a:ext uri="{FF2B5EF4-FFF2-40B4-BE49-F238E27FC236}">
                <a16:creationId xmlns:a16="http://schemas.microsoft.com/office/drawing/2014/main" id="{38862984-1E4F-70AE-A3D9-5E9DF1C1E888}"/>
              </a:ext>
            </a:extLst>
          </p:cNvPr>
          <p:cNvSpPr/>
          <p:nvPr/>
        </p:nvSpPr>
        <p:spPr>
          <a:xfrm>
            <a:off x="827809" y="2227118"/>
            <a:ext cx="4765962" cy="1801090"/>
          </a:xfrm>
          <a:prstGeom prst="rect">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FFFFFF"/>
                </a:solidFill>
                <a:ea typeface="+mn-lt"/>
                <a:cs typeface="Arial"/>
              </a:rPr>
              <a:t>HIEs originally designed around needs of medical care providers</a:t>
            </a:r>
            <a:endParaRPr lang="en-US" sz="3600" dirty="0">
              <a:solidFill>
                <a:srgbClr val="FFFFFF"/>
              </a:solidFill>
              <a:cs typeface="Arial"/>
            </a:endParaRPr>
          </a:p>
        </p:txBody>
      </p:sp>
      <p:sp>
        <p:nvSpPr>
          <p:cNvPr id="5" name="Rectangle 4">
            <a:extLst>
              <a:ext uri="{FF2B5EF4-FFF2-40B4-BE49-F238E27FC236}">
                <a16:creationId xmlns:a16="http://schemas.microsoft.com/office/drawing/2014/main" id="{D1035563-4590-C4EA-B5AF-36BA9F9A64D9}"/>
              </a:ext>
            </a:extLst>
          </p:cNvPr>
          <p:cNvSpPr/>
          <p:nvPr/>
        </p:nvSpPr>
        <p:spPr>
          <a:xfrm>
            <a:off x="6210299" y="2227118"/>
            <a:ext cx="4765963" cy="1801090"/>
          </a:xfrm>
          <a:prstGeom prst="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a:solidFill>
                  <a:srgbClr val="FFFFFF"/>
                </a:solidFill>
                <a:ea typeface="+mn-lt"/>
                <a:cs typeface="Arial"/>
              </a:rPr>
              <a:t>HIEs traditionally required participants to use Certified Electronic Health Records (EHR) to integrate</a:t>
            </a:r>
            <a:endParaRPr lang="en-US" sz="2400">
              <a:solidFill>
                <a:srgbClr val="FFFFFF"/>
              </a:solidFill>
              <a:cs typeface="Arial"/>
            </a:endParaRPr>
          </a:p>
        </p:txBody>
      </p:sp>
      <p:sp>
        <p:nvSpPr>
          <p:cNvPr id="6" name="Rectangle 5">
            <a:extLst>
              <a:ext uri="{FF2B5EF4-FFF2-40B4-BE49-F238E27FC236}">
                <a16:creationId xmlns:a16="http://schemas.microsoft.com/office/drawing/2014/main" id="{83380926-59E6-B6D0-34E3-D4F7ED80CA6B}"/>
              </a:ext>
            </a:extLst>
          </p:cNvPr>
          <p:cNvSpPr/>
          <p:nvPr/>
        </p:nvSpPr>
        <p:spPr>
          <a:xfrm>
            <a:off x="834735" y="4242953"/>
            <a:ext cx="4765963" cy="1801090"/>
          </a:xfrm>
          <a:prstGeom prst="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a:solidFill>
                  <a:srgbClr val="FFFFFF"/>
                </a:solidFill>
                <a:ea typeface="+mn-lt"/>
                <a:cs typeface="Arial"/>
              </a:rPr>
              <a:t>Most CBOs ineligible for previous NYS incentive funding for connecting to HIE</a:t>
            </a:r>
            <a:endParaRPr lang="en-US" sz="3600">
              <a:solidFill>
                <a:srgbClr val="FFFFFF"/>
              </a:solidFill>
              <a:cs typeface="Arial"/>
            </a:endParaRPr>
          </a:p>
        </p:txBody>
      </p:sp>
      <p:sp>
        <p:nvSpPr>
          <p:cNvPr id="7" name="Rectangle 6">
            <a:extLst>
              <a:ext uri="{FF2B5EF4-FFF2-40B4-BE49-F238E27FC236}">
                <a16:creationId xmlns:a16="http://schemas.microsoft.com/office/drawing/2014/main" id="{574A09F2-CBC6-3661-C2D8-CFA45CE3CE45}"/>
              </a:ext>
            </a:extLst>
          </p:cNvPr>
          <p:cNvSpPr/>
          <p:nvPr/>
        </p:nvSpPr>
        <p:spPr>
          <a:xfrm>
            <a:off x="6224153" y="4242952"/>
            <a:ext cx="4752108" cy="1801090"/>
          </a:xfrm>
          <a:prstGeom prst="rect">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spcBef>
                <a:spcPts val="1000"/>
              </a:spcBef>
            </a:pPr>
            <a:r>
              <a:rPr lang="en-US" sz="2400">
                <a:solidFill>
                  <a:srgbClr val="FFFFFF"/>
                </a:solidFill>
                <a:ea typeface="+mn-lt"/>
                <a:cs typeface="Arial"/>
              </a:rPr>
              <a:t>Many CBOs lack familiarity with privacy and HIPAA requirements </a:t>
            </a:r>
            <a:endParaRPr lang="en-US" sz="3600">
              <a:solidFill>
                <a:srgbClr val="FFFFFF"/>
              </a:solidFill>
              <a:cs typeface="Arial"/>
            </a:endParaRPr>
          </a:p>
        </p:txBody>
      </p:sp>
    </p:spTree>
    <p:extLst>
      <p:ext uri="{BB962C8B-B14F-4D97-AF65-F5344CB8AC3E}">
        <p14:creationId xmlns:p14="http://schemas.microsoft.com/office/powerpoint/2010/main" val="3660565227"/>
      </p:ext>
    </p:extLst>
  </p:cSld>
  <p:clrMapOvr>
    <a:masterClrMapping/>
  </p:clrMapOvr>
</p:sld>
</file>

<file path=ppt/theme/theme1.xml><?xml version="1.0" encoding="utf-8"?>
<a:theme xmlns:a="http://schemas.openxmlformats.org/drawingml/2006/main" name="Layouts with logo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2">
      <a:majorFont>
        <a:latin typeface="Helvetica"/>
        <a:ea typeface=""/>
        <a:cs typeface=""/>
      </a:majorFont>
      <a:minorFont>
        <a:latin typeface="Helvetic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Fullscreen">
  <a:themeElements>
    <a:clrScheme name="NCQA">
      <a:dk1>
        <a:srgbClr val="565A5C"/>
      </a:dk1>
      <a:lt1>
        <a:srgbClr val="FFFFFF"/>
      </a:lt1>
      <a:dk2>
        <a:srgbClr val="4F758B"/>
      </a:dk2>
      <a:lt2>
        <a:srgbClr val="CECFCB"/>
      </a:lt2>
      <a:accent1>
        <a:srgbClr val="4F758B"/>
      </a:accent1>
      <a:accent2>
        <a:srgbClr val="C8102E"/>
      </a:accent2>
      <a:accent3>
        <a:srgbClr val="67823A"/>
      </a:accent3>
      <a:accent4>
        <a:srgbClr val="5F2167"/>
      </a:accent4>
      <a:accent5>
        <a:srgbClr val="00A9E0"/>
      </a:accent5>
      <a:accent6>
        <a:srgbClr val="EEAF30"/>
      </a:accent6>
      <a:hlink>
        <a:srgbClr val="4F758B"/>
      </a:hlink>
      <a:folHlink>
        <a:srgbClr val="4F758B"/>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12700" cap="rnd">
          <a:solidFill>
            <a:schemeClr val="bg2"/>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a:defRPr sz="2000" dirty="0" err="1" smtClean="0"/>
        </a:defPPr>
      </a:lstStyle>
    </a:txDef>
  </a:objectDefaults>
  <a:extraClrSchemeLst/>
  <a:extLst>
    <a:ext uri="{05A4C25C-085E-4340-85A3-A5531E510DB2}">
      <thm15:themeFamily xmlns:thm15="http://schemas.microsoft.com/office/thememl/2012/main" name="NCQA_Template_Std_FINAL" id="{62EA8F8A-77D0-DC47-9EB7-FBC033C76F4A}" vid="{AB3A0C9F-DCB4-F14B-A58D-B933BCBDF760}"/>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D7354956B689D46AD3E9972FC953DC8" ma:contentTypeVersion="22" ma:contentTypeDescription="Create a new document." ma:contentTypeScope="" ma:versionID="62c566ff8a3bbb4a2efe2980bf682646">
  <xsd:schema xmlns:xsd="http://www.w3.org/2001/XMLSchema" xmlns:xs="http://www.w3.org/2001/XMLSchema" xmlns:p="http://schemas.microsoft.com/office/2006/metadata/properties" xmlns:ns2="01128d36-6d99-44eb-92ab-ec46dec76fd3" xmlns:ns3="c42f2fcc-0ec5-4b88-b5ae-06d30861f8d4" targetNamespace="http://schemas.microsoft.com/office/2006/metadata/properties" ma:root="true" ma:fieldsID="980738e487c49aabf8f6d5263f2231d3" ns2:_="" ns3:_="">
    <xsd:import namespace="01128d36-6d99-44eb-92ab-ec46dec76fd3"/>
    <xsd:import namespace="c42f2fcc-0ec5-4b88-b5ae-06d30861f8d4"/>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_x0032_021UpdateStatus" minOccurs="0"/>
                <xsd:element ref="ns2:PCMHCategory" minOccurs="0"/>
                <xsd:element ref="ns2:Owner" minOccurs="0"/>
                <xsd:element ref="ns2:ResourceType" minOccurs="0"/>
                <xsd:element ref="ns2:Notes" minOccurs="0"/>
                <xsd:element ref="ns3:SharedWithUsers" minOccurs="0"/>
                <xsd:element ref="ns3:SharedWithDetails" minOccurs="0"/>
                <xsd:element ref="ns2:MediaServiceDateTaken" minOccurs="0"/>
                <xsd:element ref="ns2:MediaServiceLocation" minOccurs="0"/>
                <xsd:element ref="ns2:MediaServiceOCR" minOccurs="0"/>
                <xsd:element ref="ns2:NeedsFillableCopy_x003f_"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1128d36-6d99-44eb-92ab-ec46dec76fd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_x0032_021UpdateStatus" ma:index="13" nillable="true" ma:displayName="Update Status" ma:default="1. Initial Update Pending" ma:format="Dropdown" ma:internalName="_x0032_021UpdateStatus">
      <xsd:simpleType>
        <xsd:restriction base="dms:Choice">
          <xsd:enumeration value="1. Initial Update Pending"/>
          <xsd:enumeration value="2. Initial Update Complete"/>
          <xsd:enumeration value="3. Peer Review Complete"/>
          <xsd:enumeration value="4. Final, Ready for Use"/>
          <xsd:enumeration value="zNo Longer Needed (Replaced or Obsolete)"/>
          <xsd:enumeration value="3b. Make Fillable PDF"/>
        </xsd:restriction>
      </xsd:simpleType>
    </xsd:element>
    <xsd:element name="PCMHCategory" ma:index="14" nillable="true" ma:displayName="PCMH Category" ma:format="Dropdown" ma:internalName="PCMHCategory">
      <xsd:simpleType>
        <xsd:restriction base="dms:Choice">
          <xsd:enumeration value="AC"/>
          <xsd:enumeration value="CC"/>
          <xsd:enumeration value="CM"/>
          <xsd:enumeration value="KM"/>
          <xsd:enumeration value="TC"/>
          <xsd:enumeration value="QI"/>
          <xsd:enumeration value="VBP"/>
          <xsd:enumeration value="SDH"/>
          <xsd:enumeration value="Admin"/>
        </xsd:restriction>
      </xsd:simpleType>
    </xsd:element>
    <xsd:element name="Owner" ma:index="15" nillable="true" ma:displayName="Owner" ma:format="Dropdown" ma:list="UserInfo" ma:SharePointGroup="0" ma:internalName="Owner">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ResourceType" ma:index="16" nillable="true" ma:displayName="Resource Type" ma:format="Dropdown" ma:internalName="ResourceType">
      <xsd:simpleType>
        <xsd:restriction base="dms:Choice">
          <xsd:enumeration value="DPD"/>
          <xsd:enumeration value="QPASS Submission/Evidence Tool"/>
          <xsd:enumeration value="Formal Policy"/>
          <xsd:enumeration value="Tracker"/>
          <xsd:enumeration value="How-to Guide"/>
          <xsd:enumeration value="Automation Tool"/>
          <xsd:enumeration value="Other"/>
          <xsd:enumeration value="Day to Day Operations Tool"/>
        </xsd:restriction>
      </xsd:simpleType>
    </xsd:element>
    <xsd:element name="Notes" ma:index="17" nillable="true" ma:displayName="Notes" ma:format="Dropdown" ma:internalName="Notes">
      <xsd:simpleType>
        <xsd:restriction base="dms:Note">
          <xsd:maxLength value="255"/>
        </xsd:restriction>
      </xsd:simpleType>
    </xsd:element>
    <xsd:element name="MediaServiceDateTaken" ma:index="20" nillable="true" ma:displayName="MediaServiceDateTaken" ma:hidden="true" ma:internalName="MediaServiceDateTaken" ma:readOnly="true">
      <xsd:simpleType>
        <xsd:restriction base="dms:Text"/>
      </xsd:simpleType>
    </xsd:element>
    <xsd:element name="MediaServiceLocation" ma:index="21" nillable="true" ma:displayName="Location" ma:internalName="MediaServiceLocation" ma:readOnly="true">
      <xsd:simpleType>
        <xsd:restriction base="dms:Text"/>
      </xsd:simpleType>
    </xsd:element>
    <xsd:element name="MediaServiceOCR" ma:index="22" nillable="true" ma:displayName="Extracted Text" ma:internalName="MediaServiceOCR" ma:readOnly="true">
      <xsd:simpleType>
        <xsd:restriction base="dms:Note">
          <xsd:maxLength value="255"/>
        </xsd:restriction>
      </xsd:simpleType>
    </xsd:element>
    <xsd:element name="NeedsFillableCopy_x003f_" ma:index="23" nillable="true" ma:displayName="Needs Fillable Copy?" ma:format="Dropdown" ma:internalName="NeedsFillableCopy_x003f_">
      <xsd:simpleType>
        <xsd:restriction base="dms:Text">
          <xsd:maxLength value="255"/>
        </xsd:restriction>
      </xsd:simpleType>
    </xsd:element>
    <xsd:element name="MediaLengthInSeconds" ma:index="24" nillable="true" ma:displayName="Length (seconds)" ma:internalName="MediaLengthInSeconds" ma:readOnly="true">
      <xsd:simpleType>
        <xsd:restriction base="dms:Unknown"/>
      </xsd:simpleType>
    </xsd:element>
    <xsd:element name="lcf76f155ced4ddcb4097134ff3c332f" ma:index="26" nillable="true" ma:taxonomy="true" ma:internalName="lcf76f155ced4ddcb4097134ff3c332f" ma:taxonomyFieldName="MediaServiceImageTags" ma:displayName="Image Tags" ma:readOnly="false" ma:fieldId="{5cf76f15-5ced-4ddc-b409-7134ff3c332f}" ma:taxonomyMulti="true" ma:sspId="8dcf1511-0aa8-4c72-be8c-c7f622dcfabb"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8"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9"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42f2fcc-0ec5-4b88-b5ae-06d30861f8d4"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7" nillable="true" ma:displayName="Taxonomy Catch All Column" ma:hidden="true" ma:list="{8352f25a-0ba1-4418-89e5-c142702d41aa}" ma:internalName="TaxCatchAll" ma:showField="CatchAllData" ma:web="c42f2fcc-0ec5-4b88-b5ae-06d30861f8d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Notes xmlns="01128d36-6d99-44eb-92ab-ec46dec76fd3" xsi:nil="true"/>
    <TaxCatchAll xmlns="c42f2fcc-0ec5-4b88-b5ae-06d30861f8d4" xsi:nil="true"/>
    <_x0032_021UpdateStatus xmlns="01128d36-6d99-44eb-92ab-ec46dec76fd3">1. Initial Update Pending</_x0032_021UpdateStatus>
    <PCMHCategory xmlns="01128d36-6d99-44eb-92ab-ec46dec76fd3" xsi:nil="true"/>
    <NeedsFillableCopy_x003f_ xmlns="01128d36-6d99-44eb-92ab-ec46dec76fd3" xsi:nil="true"/>
    <Owner xmlns="01128d36-6d99-44eb-92ab-ec46dec76fd3">
      <UserInfo>
        <DisplayName/>
        <AccountId xsi:nil="true"/>
        <AccountType/>
      </UserInfo>
    </Owner>
    <lcf76f155ced4ddcb4097134ff3c332f xmlns="01128d36-6d99-44eb-92ab-ec46dec76fd3">
      <Terms xmlns="http://schemas.microsoft.com/office/infopath/2007/PartnerControls"/>
    </lcf76f155ced4ddcb4097134ff3c332f>
    <ResourceType xmlns="01128d36-6d99-44eb-92ab-ec46dec76fd3" xsi:nil="true"/>
    <SharedWithUsers xmlns="c42f2fcc-0ec5-4b88-b5ae-06d30861f8d4">
      <UserInfo>
        <DisplayName>Dominique Gabriel</DisplayName>
        <AccountId>23</AccountId>
        <AccountType/>
      </UserInfo>
      <UserInfo>
        <DisplayName>Matthew Gannon</DisplayName>
        <AccountId>30</AccountId>
        <AccountType/>
      </UserInfo>
    </SharedWithUsers>
  </documentManagement>
</p:properties>
</file>

<file path=customXml/itemProps1.xml><?xml version="1.0" encoding="utf-8"?>
<ds:datastoreItem xmlns:ds="http://schemas.openxmlformats.org/officeDocument/2006/customXml" ds:itemID="{80EA08AE-B3B8-429D-94F4-18F2928C7BF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1128d36-6d99-44eb-92ab-ec46dec76fd3"/>
    <ds:schemaRef ds:uri="c42f2fcc-0ec5-4b88-b5ae-06d30861f8d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7BF4F66-6320-4DC4-ACA9-5660293BEE81}">
  <ds:schemaRefs>
    <ds:schemaRef ds:uri="http://schemas.microsoft.com/sharepoint/v3/contenttype/forms"/>
  </ds:schemaRefs>
</ds:datastoreItem>
</file>

<file path=customXml/itemProps3.xml><?xml version="1.0" encoding="utf-8"?>
<ds:datastoreItem xmlns:ds="http://schemas.openxmlformats.org/officeDocument/2006/customXml" ds:itemID="{DDFB4AD4-1DDE-41AC-9AB2-1FF3B7CC09DB}">
  <ds:schemaRefs>
    <ds:schemaRef ds:uri="http://schemas.microsoft.com/office/infopath/2007/PartnerControls"/>
    <ds:schemaRef ds:uri="c42f2fcc-0ec5-4b88-b5ae-06d30861f8d4"/>
    <ds:schemaRef ds:uri="http://purl.org/dc/terms/"/>
    <ds:schemaRef ds:uri="http://purl.org/dc/elements/1.1/"/>
    <ds:schemaRef ds:uri="http://schemas.microsoft.com/office/2006/metadata/properties"/>
    <ds:schemaRef ds:uri="http://www.w3.org/XML/1998/namespace"/>
    <ds:schemaRef ds:uri="http://schemas.microsoft.com/office/2006/documentManagement/types"/>
    <ds:schemaRef ds:uri="http://schemas.openxmlformats.org/package/2006/metadata/core-properties"/>
    <ds:schemaRef ds:uri="01128d36-6d99-44eb-92ab-ec46dec76fd3"/>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0</TotalTime>
  <Words>4078</Words>
  <Application>Microsoft Office PowerPoint</Application>
  <PresentationFormat>Widescreen</PresentationFormat>
  <Paragraphs>365</Paragraphs>
  <Slides>31</Slides>
  <Notes>20</Notes>
  <HiddenSlides>0</HiddenSlides>
  <MMClips>0</MMClips>
  <ScaleCrop>false</ScaleCrop>
  <HeadingPairs>
    <vt:vector size="8" baseType="variant">
      <vt:variant>
        <vt:lpstr>Fonts Used</vt:lpstr>
      </vt:variant>
      <vt:variant>
        <vt:i4>6</vt:i4>
      </vt:variant>
      <vt:variant>
        <vt:lpstr>Theme</vt:lpstr>
      </vt:variant>
      <vt:variant>
        <vt:i4>2</vt:i4>
      </vt:variant>
      <vt:variant>
        <vt:lpstr>Embedded OLE Servers</vt:lpstr>
      </vt:variant>
      <vt:variant>
        <vt:i4>1</vt:i4>
      </vt:variant>
      <vt:variant>
        <vt:lpstr>Slide Titles</vt:lpstr>
      </vt:variant>
      <vt:variant>
        <vt:i4>31</vt:i4>
      </vt:variant>
    </vt:vector>
  </HeadingPairs>
  <TitlesOfParts>
    <vt:vector size="40" baseType="lpstr">
      <vt:lpstr>.AppleSystemUIFont</vt:lpstr>
      <vt:lpstr>Arial</vt:lpstr>
      <vt:lpstr>Arial</vt:lpstr>
      <vt:lpstr>Calibri</vt:lpstr>
      <vt:lpstr>Helvetica</vt:lpstr>
      <vt:lpstr>Times New Roman</vt:lpstr>
      <vt:lpstr>Layouts with logos</vt:lpstr>
      <vt:lpstr>Fullscreen</vt:lpstr>
      <vt:lpstr>Document</vt:lpstr>
      <vt:lpstr>Engaging Community Based Organizations  in Health Information Exchange</vt:lpstr>
      <vt:lpstr>Learning Objectives</vt:lpstr>
      <vt:lpstr>Agenda</vt:lpstr>
      <vt:lpstr>About NYC REACH</vt:lpstr>
      <vt:lpstr>NYC REACH Programs </vt:lpstr>
      <vt:lpstr>Health Information Exchange </vt:lpstr>
      <vt:lpstr>HIE in New York State</vt:lpstr>
      <vt:lpstr>Health-Related Social Needs</vt:lpstr>
      <vt:lpstr>CBOs and HIE</vt:lpstr>
      <vt:lpstr>Benefits of HIE for CBOs</vt:lpstr>
      <vt:lpstr>Project Overview</vt:lpstr>
      <vt:lpstr>About Healthix</vt:lpstr>
      <vt:lpstr>Patient Data Available in Healthix</vt:lpstr>
      <vt:lpstr>Integration and Data Flow</vt:lpstr>
      <vt:lpstr>Implementation</vt:lpstr>
      <vt:lpstr>Identifying CBOs</vt:lpstr>
      <vt:lpstr>CBO Engagement</vt:lpstr>
      <vt:lpstr>Planning </vt:lpstr>
      <vt:lpstr>Planning Considerations</vt:lpstr>
      <vt:lpstr>Planning Consent Workflows</vt:lpstr>
      <vt:lpstr>Integration and Data Flow</vt:lpstr>
      <vt:lpstr>Technical Integration - Setup</vt:lpstr>
      <vt:lpstr>Technical Integration – Ongoing Maintenance</vt:lpstr>
      <vt:lpstr>Onboarding</vt:lpstr>
      <vt:lpstr>Lessons Learned </vt:lpstr>
      <vt:lpstr>Current Status</vt:lpstr>
      <vt:lpstr>CBO Feedback</vt:lpstr>
      <vt:lpstr>Key Takeaways</vt:lpstr>
      <vt:lpstr>Next Steps</vt:lpstr>
      <vt:lpstr>Questions?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Joe Hilseberg</dc:creator>
  <cp:lastModifiedBy>Rahim Mcneilly</cp:lastModifiedBy>
  <cp:revision>4</cp:revision>
  <dcterms:created xsi:type="dcterms:W3CDTF">2023-03-30T15:39:14Z</dcterms:created>
  <dcterms:modified xsi:type="dcterms:W3CDTF">2024-03-20T18:23:24Z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0x0101005D7354956B689D46AD3E9972FC953DC8</vt:lpwstr>
  </property>
  <property fmtid="{D5CDD505-2E9C-101B-9397-08002B2CF9AE}" pid="3" name="MediaServiceImageTags">
    <vt:lpwstr/>
  </property>
</Properties>
</file>